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5" r:id="rId1"/>
    <p:sldMasterId id="2147483732" r:id="rId2"/>
  </p:sldMasterIdLst>
  <p:notesMasterIdLst>
    <p:notesMasterId r:id="rId12"/>
  </p:notesMasterIdLst>
  <p:handoutMasterIdLst>
    <p:handoutMasterId r:id="rId13"/>
  </p:handoutMasterIdLst>
  <p:sldIdLst>
    <p:sldId id="256" r:id="rId3"/>
    <p:sldId id="374" r:id="rId4"/>
    <p:sldId id="393" r:id="rId5"/>
    <p:sldId id="375" r:id="rId6"/>
    <p:sldId id="376" r:id="rId7"/>
    <p:sldId id="394" r:id="rId8"/>
    <p:sldId id="392" r:id="rId9"/>
    <p:sldId id="391" r:id="rId10"/>
    <p:sldId id="315" r:id="rId11"/>
  </p:sldIdLst>
  <p:sldSz cx="9144000" cy="5143500" type="screen16x9"/>
  <p:notesSz cx="6858000" cy="9144000"/>
  <p:embeddedFontLst>
    <p:embeddedFont>
      <p:font typeface="Helvetica Neue" panose="020B0604020202020204" charset="0"/>
      <p:regular r:id="rId14"/>
      <p:bold r:id="rId15"/>
      <p:italic r:id="rId16"/>
      <p:boldItalic r:id="rId17"/>
    </p:embeddedFont>
    <p:embeddedFont>
      <p:font typeface="Roboto" panose="02000000000000000000" pitchFamily="2" charset="0"/>
      <p:regular r:id="rId18"/>
      <p:bold r:id="rId19"/>
      <p:italic r:id="rId20"/>
      <p:boldItalic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2736" userDrawn="1">
          <p15:clr>
            <a:srgbClr val="A4A3A4"/>
          </p15:clr>
        </p15:guide>
        <p15:guide id="2" orient="horz" pos="348" userDrawn="1">
          <p15:clr>
            <a:srgbClr val="A4A3A4"/>
          </p15:clr>
        </p15:guide>
        <p15:guide id="3" orient="horz" pos="396" userDrawn="1">
          <p15:clr>
            <a:srgbClr val="A4A3A4"/>
          </p15:clr>
        </p15:guide>
        <p15:guide id="4" orient="horz" pos="2652" userDrawn="1">
          <p15:clr>
            <a:srgbClr val="A4A3A4"/>
          </p15:clr>
        </p15:guide>
        <p15:guide id="5" pos="288" userDrawn="1">
          <p15:clr>
            <a:srgbClr val="A4A3A4"/>
          </p15:clr>
        </p15:guide>
        <p15:guide id="6" pos="144" userDrawn="1">
          <p15:clr>
            <a:srgbClr val="A4A3A4"/>
          </p15:clr>
        </p15:guide>
        <p15:guide id="7" pos="2760" userDrawn="1">
          <p15:clr>
            <a:srgbClr val="A4A3A4"/>
          </p15:clr>
        </p15:guide>
        <p15:guide id="8" pos="264" userDrawn="1">
          <p15:clr>
            <a:srgbClr val="A4A3A4"/>
          </p15:clr>
        </p15:guide>
        <p15:guide id="9" orient="horz" pos="80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ekha Bhagchandani" initials="" lastIdx="8" clrIdx="0"/>
  <p:cmAuthor id="2" name="Rekha Bhagchandani" initials="RB" lastIdx="14" clrIdx="1">
    <p:extLst>
      <p:ext uri="{19B8F6BF-5375-455C-9EA6-DF929625EA0E}">
        <p15:presenceInfo xmlns:p15="http://schemas.microsoft.com/office/powerpoint/2012/main" userId="S-1-5-21-436374069-1275210071-682003330-107008" providerId="AD"/>
      </p:ext>
    </p:extLst>
  </p:cmAuthor>
  <p:cmAuthor id="3" name="Sanya Bhargava" initials="SB" lastIdx="2" clrIdx="2">
    <p:extLst>
      <p:ext uri="{19B8F6BF-5375-455C-9EA6-DF929625EA0E}">
        <p15:presenceInfo xmlns:p15="http://schemas.microsoft.com/office/powerpoint/2012/main" userId="S::Sanya.Bhargava@in.niit.com::48a5be65-531b-49a3-a91c-731fdeca1a05" providerId="AD"/>
      </p:ext>
    </p:extLst>
  </p:cmAuthor>
  <p:cmAuthor id="4" name="Karen Jebakany" initials="KJ" lastIdx="1" clrIdx="3">
    <p:extLst>
      <p:ext uri="{19B8F6BF-5375-455C-9EA6-DF929625EA0E}">
        <p15:presenceInfo xmlns:p15="http://schemas.microsoft.com/office/powerpoint/2012/main" userId="S::karen.jebakany@in.niit.com::fbfc8d40-ef4b-4ad0-b81e-0cfba98b4af4" providerId="AD"/>
      </p:ext>
    </p:extLst>
  </p:cmAuthor>
  <p:cmAuthor id="5" name="Bhakti Rathod" initials="BR" lastIdx="2" clrIdx="4">
    <p:extLst>
      <p:ext uri="{19B8F6BF-5375-455C-9EA6-DF929625EA0E}">
        <p15:presenceInfo xmlns:p15="http://schemas.microsoft.com/office/powerpoint/2012/main" userId="S::bhakti.rathod@in.niit.com::1aef7703-d10f-4a69-9e76-2b61d3478def" providerId="AD"/>
      </p:ext>
    </p:extLst>
  </p:cmAuthor>
  <p:cmAuthor id="6" name="Rekha Bhagchandani" initials="RB [2]" lastIdx="4" clrIdx="5">
    <p:extLst>
      <p:ext uri="{19B8F6BF-5375-455C-9EA6-DF929625EA0E}">
        <p15:presenceInfo xmlns:p15="http://schemas.microsoft.com/office/powerpoint/2012/main" userId="S::Rekha.Bhagchandani@in.niit.com::2ff0bbaa-3803-4c96-bafc-247300c27c9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E1E1E"/>
    <a:srgbClr val="282C34"/>
    <a:srgbClr val="FF4556"/>
    <a:srgbClr val="F5F5F5"/>
    <a:srgbClr val="4F75D6"/>
    <a:srgbClr val="E9EDEE"/>
    <a:srgbClr val="F9E022"/>
    <a:srgbClr val="FCF5F2"/>
    <a:srgbClr val="EEC4B2"/>
    <a:srgbClr val="77256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2FF3FE3-F18F-7E37-C3E1-EAFDE361D8B9}" v="73" dt="2021-08-16T10:14:32.084"/>
    <p1510:client id="{62DE0781-808B-E06D-5215-4656CE8650F1}" v="297" dt="2021-08-17T10:57:15.588"/>
    <p1510:client id="{6999C8BC-BD51-23D1-9D17-624EB1822756}" v="4" dt="2021-08-17T10:52:44.258"/>
    <p1510:client id="{6D34C2E3-B50D-1BD9-4150-5FEC10E9BA9C}" v="67" dt="2021-08-16T05:41:35.223"/>
    <p1510:client id="{DB4DD191-362F-49D5-A364-706DDCBA03C3}" v="4" dt="2021-08-16T09:38:10.599"/>
    <p1510:client id="{ECF49278-1253-D8AB-5AAF-B9C636E8AC99}" v="4" dt="2021-08-16T10:21:24.650"/>
    <p1510:client id="{FF5E9C6C-A658-87B0-5D0D-409F0DD1F79F}" v="33" dt="2021-08-17T11:11:21.310"/>
  </p1510:revLst>
</p1510:revInfo>
</file>

<file path=ppt/tableStyles.xml><?xml version="1.0" encoding="utf-8"?>
<a:tblStyleLst xmlns:a="http://schemas.openxmlformats.org/drawingml/2006/main" def="{F5AB1C69-6EDB-4FF4-983F-18BD219EF32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pos="2736"/>
        <p:guide orient="horz" pos="348"/>
        <p:guide orient="horz" pos="396"/>
        <p:guide orient="horz" pos="2652"/>
        <p:guide pos="288"/>
        <p:guide pos="144"/>
        <p:guide pos="2760"/>
        <p:guide pos="264"/>
        <p:guide orient="horz" pos="804"/>
      </p:guideLst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handoutMaster" Target="handoutMasters/handoutMaster1.xml"/><Relationship Id="rId18" Type="http://schemas.openxmlformats.org/officeDocument/2006/relationships/font" Target="fonts/font5.fntdata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font" Target="fonts/font8.fntdata"/><Relationship Id="rId7" Type="http://schemas.openxmlformats.org/officeDocument/2006/relationships/slide" Target="slides/slide5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4.fntdata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font" Target="fonts/font2.fntdata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8.xml"/><Relationship Id="rId19" Type="http://schemas.openxmlformats.org/officeDocument/2006/relationships/font" Target="fonts/font6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font" Target="fonts/font1.fntdata"/><Relationship Id="rId22" Type="http://schemas.openxmlformats.org/officeDocument/2006/relationships/commentAuthors" Target="commentAuthors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ren Jebakany" userId="S::karen.jebakany@in.niit.com::fbfc8d40-ef4b-4ad0-b81e-0cfba98b4af4" providerId="AD" clId="Web-{7CDF250A-53CE-A6F1-6DBE-DA99D0F6E03D}"/>
    <pc:docChg chg="modSld">
      <pc:chgData name="Karen Jebakany" userId="S::karen.jebakany@in.niit.com::fbfc8d40-ef4b-4ad0-b81e-0cfba98b4af4" providerId="AD" clId="Web-{7CDF250A-53CE-A6F1-6DBE-DA99D0F6E03D}" dt="2021-08-11T07:19:47.352" v="210" actId="20577"/>
      <pc:docMkLst>
        <pc:docMk/>
      </pc:docMkLst>
      <pc:sldChg chg="addSp modSp">
        <pc:chgData name="Karen Jebakany" userId="S::karen.jebakany@in.niit.com::fbfc8d40-ef4b-4ad0-b81e-0cfba98b4af4" providerId="AD" clId="Web-{7CDF250A-53CE-A6F1-6DBE-DA99D0F6E03D}" dt="2021-08-11T07:14:51.628" v="25" actId="20577"/>
        <pc:sldMkLst>
          <pc:docMk/>
          <pc:sldMk cId="1532192691" sldId="374"/>
        </pc:sldMkLst>
        <pc:spChg chg="mod">
          <ac:chgData name="Karen Jebakany" userId="S::karen.jebakany@in.niit.com::fbfc8d40-ef4b-4ad0-b81e-0cfba98b4af4" providerId="AD" clId="Web-{7CDF250A-53CE-A6F1-6DBE-DA99D0F6E03D}" dt="2021-08-11T07:14:51.628" v="25" actId="20577"/>
          <ac:spMkLst>
            <pc:docMk/>
            <pc:sldMk cId="1532192691" sldId="374"/>
            <ac:spMk id="5" creationId="{A3CCAC49-3E71-4284-B578-1602E7705656}"/>
          </ac:spMkLst>
        </pc:spChg>
        <pc:spChg chg="mod">
          <ac:chgData name="Karen Jebakany" userId="S::karen.jebakany@in.niit.com::fbfc8d40-ef4b-4ad0-b81e-0cfba98b4af4" providerId="AD" clId="Web-{7CDF250A-53CE-A6F1-6DBE-DA99D0F6E03D}" dt="2021-08-11T07:09:33.045" v="10" actId="20577"/>
          <ac:spMkLst>
            <pc:docMk/>
            <pc:sldMk cId="1532192691" sldId="374"/>
            <ac:spMk id="6" creationId="{E27A4B09-ADFB-43E0-A84E-F7975BF21C43}"/>
          </ac:spMkLst>
        </pc:spChg>
        <pc:picChg chg="add mod">
          <ac:chgData name="Karen Jebakany" userId="S::karen.jebakany@in.niit.com::fbfc8d40-ef4b-4ad0-b81e-0cfba98b4af4" providerId="AD" clId="Web-{7CDF250A-53CE-A6F1-6DBE-DA99D0F6E03D}" dt="2021-08-11T07:09:21.826" v="8" actId="14100"/>
          <ac:picMkLst>
            <pc:docMk/>
            <pc:sldMk cId="1532192691" sldId="374"/>
            <ac:picMk id="2" creationId="{ACDDD818-9AB4-4EBF-B594-8B671C0150D4}"/>
          </ac:picMkLst>
        </pc:picChg>
      </pc:sldChg>
      <pc:sldChg chg="modSp">
        <pc:chgData name="Karen Jebakany" userId="S::karen.jebakany@in.niit.com::fbfc8d40-ef4b-4ad0-b81e-0cfba98b4af4" providerId="AD" clId="Web-{7CDF250A-53CE-A6F1-6DBE-DA99D0F6E03D}" dt="2021-08-11T07:19:47.352" v="210" actId="20577"/>
        <pc:sldMkLst>
          <pc:docMk/>
          <pc:sldMk cId="278929931" sldId="376"/>
        </pc:sldMkLst>
        <pc:spChg chg="mod">
          <ac:chgData name="Karen Jebakany" userId="S::karen.jebakany@in.niit.com::fbfc8d40-ef4b-4ad0-b81e-0cfba98b4af4" providerId="AD" clId="Web-{7CDF250A-53CE-A6F1-6DBE-DA99D0F6E03D}" dt="2021-08-11T07:19:47.352" v="210" actId="20577"/>
          <ac:spMkLst>
            <pc:docMk/>
            <pc:sldMk cId="278929931" sldId="376"/>
            <ac:spMk id="3" creationId="{6EF3A57F-A35E-4A82-82D8-25984677472A}"/>
          </ac:spMkLst>
        </pc:spChg>
      </pc:sldChg>
    </pc:docChg>
  </pc:docChgLst>
  <pc:docChgLst>
    <pc:chgData name="Rekha Bhagchandani" userId="2ff0bbaa-3803-4c96-bafc-247300c27c90" providerId="ADAL" clId="{DB4DD191-362F-49D5-A364-706DDCBA03C3}"/>
    <pc:docChg chg="undo custSel modSld">
      <pc:chgData name="Rekha Bhagchandani" userId="2ff0bbaa-3803-4c96-bafc-247300c27c90" providerId="ADAL" clId="{DB4DD191-362F-49D5-A364-706DDCBA03C3}" dt="2021-08-16T11:22:51.901" v="149" actId="20577"/>
      <pc:docMkLst>
        <pc:docMk/>
      </pc:docMkLst>
      <pc:sldChg chg="addCm modCm">
        <pc:chgData name="Rekha Bhagchandani" userId="2ff0bbaa-3803-4c96-bafc-247300c27c90" providerId="ADAL" clId="{DB4DD191-362F-49D5-A364-706DDCBA03C3}" dt="2021-08-16T09:28:09.212" v="8"/>
        <pc:sldMkLst>
          <pc:docMk/>
          <pc:sldMk cId="0" sldId="256"/>
        </pc:sldMkLst>
      </pc:sldChg>
      <pc:sldChg chg="modSp mod addCm modCm">
        <pc:chgData name="Rekha Bhagchandani" userId="2ff0bbaa-3803-4c96-bafc-247300c27c90" providerId="ADAL" clId="{DB4DD191-362F-49D5-A364-706DDCBA03C3}" dt="2021-08-16T11:22:51.901" v="149" actId="20577"/>
        <pc:sldMkLst>
          <pc:docMk/>
          <pc:sldMk cId="1532192691" sldId="374"/>
        </pc:sldMkLst>
        <pc:spChg chg="mod">
          <ac:chgData name="Rekha Bhagchandani" userId="2ff0bbaa-3803-4c96-bafc-247300c27c90" providerId="ADAL" clId="{DB4DD191-362F-49D5-A364-706DDCBA03C3}" dt="2021-08-16T11:22:51.901" v="149" actId="20577"/>
          <ac:spMkLst>
            <pc:docMk/>
            <pc:sldMk cId="1532192691" sldId="374"/>
            <ac:spMk id="5" creationId="{A3CCAC49-3E71-4284-B578-1602E7705656}"/>
          </ac:spMkLst>
        </pc:spChg>
        <pc:spChg chg="mod">
          <ac:chgData name="Rekha Bhagchandani" userId="2ff0bbaa-3803-4c96-bafc-247300c27c90" providerId="ADAL" clId="{DB4DD191-362F-49D5-A364-706DDCBA03C3}" dt="2021-08-16T09:35:06.604" v="39" actId="1076"/>
          <ac:spMkLst>
            <pc:docMk/>
            <pc:sldMk cId="1532192691" sldId="374"/>
            <ac:spMk id="6" creationId="{E27A4B09-ADFB-43E0-A84E-F7975BF21C43}"/>
          </ac:spMkLst>
        </pc:spChg>
      </pc:sldChg>
      <pc:sldChg chg="modSp mod">
        <pc:chgData name="Rekha Bhagchandani" userId="2ff0bbaa-3803-4c96-bafc-247300c27c90" providerId="ADAL" clId="{DB4DD191-362F-49D5-A364-706DDCBA03C3}" dt="2021-08-16T09:42:50.124" v="119" actId="20577"/>
        <pc:sldMkLst>
          <pc:docMk/>
          <pc:sldMk cId="3389018011" sldId="375"/>
        </pc:sldMkLst>
        <pc:spChg chg="mod">
          <ac:chgData name="Rekha Bhagchandani" userId="2ff0bbaa-3803-4c96-bafc-247300c27c90" providerId="ADAL" clId="{DB4DD191-362F-49D5-A364-706DDCBA03C3}" dt="2021-08-16T09:42:50.124" v="119" actId="20577"/>
          <ac:spMkLst>
            <pc:docMk/>
            <pc:sldMk cId="3389018011" sldId="375"/>
            <ac:spMk id="3" creationId="{6EF3A57F-A35E-4A82-82D8-25984677472A}"/>
          </ac:spMkLst>
        </pc:spChg>
        <pc:spChg chg="mod">
          <ac:chgData name="Rekha Bhagchandani" userId="2ff0bbaa-3803-4c96-bafc-247300c27c90" providerId="ADAL" clId="{DB4DD191-362F-49D5-A364-706DDCBA03C3}" dt="2021-08-16T09:38:27.985" v="64" actId="20577"/>
          <ac:spMkLst>
            <pc:docMk/>
            <pc:sldMk cId="3389018011" sldId="375"/>
            <ac:spMk id="6" creationId="{3994CF4C-F5D9-495A-BADC-919855FCCEB7}"/>
          </ac:spMkLst>
        </pc:spChg>
      </pc:sldChg>
      <pc:sldChg chg="modSp mod">
        <pc:chgData name="Rekha Bhagchandani" userId="2ff0bbaa-3803-4c96-bafc-247300c27c90" providerId="ADAL" clId="{DB4DD191-362F-49D5-A364-706DDCBA03C3}" dt="2021-08-16T09:44:29.216" v="140" actId="20577"/>
        <pc:sldMkLst>
          <pc:docMk/>
          <pc:sldMk cId="278929931" sldId="376"/>
        </pc:sldMkLst>
        <pc:spChg chg="mod">
          <ac:chgData name="Rekha Bhagchandani" userId="2ff0bbaa-3803-4c96-bafc-247300c27c90" providerId="ADAL" clId="{DB4DD191-362F-49D5-A364-706DDCBA03C3}" dt="2021-08-16T09:44:29.216" v="140" actId="20577"/>
          <ac:spMkLst>
            <pc:docMk/>
            <pc:sldMk cId="278929931" sldId="376"/>
            <ac:spMk id="3" creationId="{6EF3A57F-A35E-4A82-82D8-25984677472A}"/>
          </ac:spMkLst>
        </pc:spChg>
        <pc:spChg chg="mod">
          <ac:chgData name="Rekha Bhagchandani" userId="2ff0bbaa-3803-4c96-bafc-247300c27c90" providerId="ADAL" clId="{DB4DD191-362F-49D5-A364-706DDCBA03C3}" dt="2021-08-16T09:43:47.619" v="133" actId="6549"/>
          <ac:spMkLst>
            <pc:docMk/>
            <pc:sldMk cId="278929931" sldId="376"/>
            <ac:spMk id="6" creationId="{3994CF4C-F5D9-495A-BADC-919855FCCEB7}"/>
          </ac:spMkLst>
        </pc:spChg>
      </pc:sldChg>
      <pc:sldChg chg="modSp mod">
        <pc:chgData name="Rekha Bhagchandani" userId="2ff0bbaa-3803-4c96-bafc-247300c27c90" providerId="ADAL" clId="{DB4DD191-362F-49D5-A364-706DDCBA03C3}" dt="2021-08-16T09:31:54.185" v="11" actId="14100"/>
        <pc:sldMkLst>
          <pc:docMk/>
          <pc:sldMk cId="4060906608" sldId="378"/>
        </pc:sldMkLst>
        <pc:spChg chg="mod">
          <ac:chgData name="Rekha Bhagchandani" userId="2ff0bbaa-3803-4c96-bafc-247300c27c90" providerId="ADAL" clId="{DB4DD191-362F-49D5-A364-706DDCBA03C3}" dt="2021-08-16T09:31:54.185" v="11" actId="14100"/>
          <ac:spMkLst>
            <pc:docMk/>
            <pc:sldMk cId="4060906608" sldId="378"/>
            <ac:spMk id="3" creationId="{228AE086-C9D1-412E-BC94-82D748548CC7}"/>
          </ac:spMkLst>
        </pc:spChg>
      </pc:sldChg>
      <pc:sldChg chg="modSp mod">
        <pc:chgData name="Rekha Bhagchandani" userId="2ff0bbaa-3803-4c96-bafc-247300c27c90" providerId="ADAL" clId="{DB4DD191-362F-49D5-A364-706DDCBA03C3}" dt="2021-08-16T09:34:01.894" v="33" actId="20577"/>
        <pc:sldMkLst>
          <pc:docMk/>
          <pc:sldMk cId="385802226" sldId="379"/>
        </pc:sldMkLst>
        <pc:spChg chg="mod">
          <ac:chgData name="Rekha Bhagchandani" userId="2ff0bbaa-3803-4c96-bafc-247300c27c90" providerId="ADAL" clId="{DB4DD191-362F-49D5-A364-706DDCBA03C3}" dt="2021-08-16T09:34:01.894" v="33" actId="20577"/>
          <ac:spMkLst>
            <pc:docMk/>
            <pc:sldMk cId="385802226" sldId="379"/>
            <ac:spMk id="5" creationId="{4504EC60-F9A1-428C-ACA3-B13B610C4152}"/>
          </ac:spMkLst>
        </pc:spChg>
      </pc:sldChg>
      <pc:sldChg chg="addCm modCm">
        <pc:chgData name="Rekha Bhagchandani" userId="2ff0bbaa-3803-4c96-bafc-247300c27c90" providerId="ADAL" clId="{DB4DD191-362F-49D5-A364-706DDCBA03C3}" dt="2021-08-16T09:34:43.628" v="35"/>
        <pc:sldMkLst>
          <pc:docMk/>
          <pc:sldMk cId="3186608505" sldId="380"/>
        </pc:sldMkLst>
      </pc:sldChg>
      <pc:sldChg chg="modSp mod addCm modCm">
        <pc:chgData name="Rekha Bhagchandani" userId="2ff0bbaa-3803-4c96-bafc-247300c27c90" providerId="ADAL" clId="{DB4DD191-362F-49D5-A364-706DDCBA03C3}" dt="2021-08-16T08:55:28.786" v="6"/>
        <pc:sldMkLst>
          <pc:docMk/>
          <pc:sldMk cId="24579552" sldId="387"/>
        </pc:sldMkLst>
        <pc:spChg chg="mod">
          <ac:chgData name="Rekha Bhagchandani" userId="2ff0bbaa-3803-4c96-bafc-247300c27c90" providerId="ADAL" clId="{DB4DD191-362F-49D5-A364-706DDCBA03C3}" dt="2021-08-16T08:54:59.255" v="4" actId="400"/>
          <ac:spMkLst>
            <pc:docMk/>
            <pc:sldMk cId="24579552" sldId="387"/>
            <ac:spMk id="4" creationId="{683DF830-680D-4969-AAC1-90DCF15BAFEF}"/>
          </ac:spMkLst>
        </pc:spChg>
      </pc:sldChg>
      <pc:sldChg chg="modSp mod">
        <pc:chgData name="Rekha Bhagchandani" userId="2ff0bbaa-3803-4c96-bafc-247300c27c90" providerId="ADAL" clId="{DB4DD191-362F-49D5-A364-706DDCBA03C3}" dt="2021-08-16T09:28:41.582" v="10" actId="6549"/>
        <pc:sldMkLst>
          <pc:docMk/>
          <pc:sldMk cId="1604292411" sldId="388"/>
        </pc:sldMkLst>
        <pc:spChg chg="mod">
          <ac:chgData name="Rekha Bhagchandani" userId="2ff0bbaa-3803-4c96-bafc-247300c27c90" providerId="ADAL" clId="{DB4DD191-362F-49D5-A364-706DDCBA03C3}" dt="2021-08-16T09:28:41.582" v="10" actId="6549"/>
          <ac:spMkLst>
            <pc:docMk/>
            <pc:sldMk cId="1604292411" sldId="388"/>
            <ac:spMk id="5" creationId="{4504EC60-F9A1-428C-ACA3-B13B610C4152}"/>
          </ac:spMkLst>
        </pc:spChg>
      </pc:sldChg>
      <pc:sldChg chg="modSp mod">
        <pc:chgData name="Rekha Bhagchandani" userId="2ff0bbaa-3803-4c96-bafc-247300c27c90" providerId="ADAL" clId="{DB4DD191-362F-49D5-A364-706DDCBA03C3}" dt="2021-08-16T08:51:26.956" v="3" actId="20577"/>
        <pc:sldMkLst>
          <pc:docMk/>
          <pc:sldMk cId="2046335383" sldId="390"/>
        </pc:sldMkLst>
        <pc:spChg chg="mod">
          <ac:chgData name="Rekha Bhagchandani" userId="2ff0bbaa-3803-4c96-bafc-247300c27c90" providerId="ADAL" clId="{DB4DD191-362F-49D5-A364-706DDCBA03C3}" dt="2021-08-16T08:51:26.956" v="3" actId="20577"/>
          <ac:spMkLst>
            <pc:docMk/>
            <pc:sldMk cId="2046335383" sldId="390"/>
            <ac:spMk id="6" creationId="{563A0C7C-FDB2-4A3E-9F46-942B285533B1}"/>
          </ac:spMkLst>
        </pc:spChg>
      </pc:sldChg>
      <pc:sldChg chg="modSp mod">
        <pc:chgData name="Rekha Bhagchandani" userId="2ff0bbaa-3803-4c96-bafc-247300c27c90" providerId="ADAL" clId="{DB4DD191-362F-49D5-A364-706DDCBA03C3}" dt="2021-08-16T09:45:26.335" v="145" actId="6549"/>
        <pc:sldMkLst>
          <pc:docMk/>
          <pc:sldMk cId="2663706866" sldId="391"/>
        </pc:sldMkLst>
        <pc:spChg chg="mod">
          <ac:chgData name="Rekha Bhagchandani" userId="2ff0bbaa-3803-4c96-bafc-247300c27c90" providerId="ADAL" clId="{DB4DD191-362F-49D5-A364-706DDCBA03C3}" dt="2021-08-16T09:45:26.335" v="145" actId="6549"/>
          <ac:spMkLst>
            <pc:docMk/>
            <pc:sldMk cId="2663706866" sldId="391"/>
            <ac:spMk id="2" creationId="{B8D9EABC-9595-4A03-8E4B-1B5524F36F5D}"/>
          </ac:spMkLst>
        </pc:spChg>
      </pc:sldChg>
    </pc:docChg>
  </pc:docChgLst>
  <pc:docChgLst>
    <pc:chgData name="Karen Jebakany" userId="S::karen.jebakany@in.niit.com::fbfc8d40-ef4b-4ad0-b81e-0cfba98b4af4" providerId="AD" clId="Web-{38FEDA81-4BFA-9481-5D23-EDAFFEBA43CE}"/>
    <pc:docChg chg="addSld">
      <pc:chgData name="Karen Jebakany" userId="S::karen.jebakany@in.niit.com::fbfc8d40-ef4b-4ad0-b81e-0cfba98b4af4" providerId="AD" clId="Web-{38FEDA81-4BFA-9481-5D23-EDAFFEBA43CE}" dt="2021-08-12T05:17:02.937" v="0"/>
      <pc:docMkLst>
        <pc:docMk/>
      </pc:docMkLst>
      <pc:sldChg chg="add">
        <pc:chgData name="Karen Jebakany" userId="S::karen.jebakany@in.niit.com::fbfc8d40-ef4b-4ad0-b81e-0cfba98b4af4" providerId="AD" clId="Web-{38FEDA81-4BFA-9481-5D23-EDAFFEBA43CE}" dt="2021-08-12T05:17:02.937" v="0"/>
        <pc:sldMkLst>
          <pc:docMk/>
          <pc:sldMk cId="708977511" sldId="377"/>
        </pc:sldMkLst>
      </pc:sldChg>
    </pc:docChg>
  </pc:docChgLst>
  <pc:docChgLst>
    <pc:chgData name="Sanya Bhargava" userId="48a5be65-531b-49a3-a91c-731fdeca1a05" providerId="ADAL" clId="{DE936914-E2CE-4003-BC5F-8C9B57C918CB}"/>
    <pc:docChg chg="custSel modSld">
      <pc:chgData name="Sanya Bhargava" userId="48a5be65-531b-49a3-a91c-731fdeca1a05" providerId="ADAL" clId="{DE936914-E2CE-4003-BC5F-8C9B57C918CB}" dt="2021-08-13T11:12:04.375" v="84"/>
      <pc:docMkLst>
        <pc:docMk/>
      </pc:docMkLst>
      <pc:sldChg chg="addSp delSp modSp mod">
        <pc:chgData name="Sanya Bhargava" userId="48a5be65-531b-49a3-a91c-731fdeca1a05" providerId="ADAL" clId="{DE936914-E2CE-4003-BC5F-8C9B57C918CB}" dt="2021-08-13T11:12:04.375" v="84"/>
        <pc:sldMkLst>
          <pc:docMk/>
          <pc:sldMk cId="1816089340" sldId="351"/>
        </pc:sldMkLst>
        <pc:picChg chg="del">
          <ac:chgData name="Sanya Bhargava" userId="48a5be65-531b-49a3-a91c-731fdeca1a05" providerId="ADAL" clId="{DE936914-E2CE-4003-BC5F-8C9B57C918CB}" dt="2021-08-13T11:12:03.431" v="83" actId="478"/>
          <ac:picMkLst>
            <pc:docMk/>
            <pc:sldMk cId="1816089340" sldId="351"/>
            <ac:picMk id="4" creationId="{218D251D-A7D0-4FB8-AD8D-0624CD9BFB5E}"/>
          </ac:picMkLst>
        </pc:picChg>
        <pc:picChg chg="add mod">
          <ac:chgData name="Sanya Bhargava" userId="48a5be65-531b-49a3-a91c-731fdeca1a05" providerId="ADAL" clId="{DE936914-E2CE-4003-BC5F-8C9B57C918CB}" dt="2021-08-13T11:12:04.375" v="84"/>
          <ac:picMkLst>
            <pc:docMk/>
            <pc:sldMk cId="1816089340" sldId="351"/>
            <ac:picMk id="5" creationId="{52CE69FA-7E8B-48DC-A758-E454C3E72E4C}"/>
          </ac:picMkLst>
        </pc:picChg>
      </pc:sldChg>
      <pc:sldChg chg="addSp delSp modSp mod addCm modCm">
        <pc:chgData name="Sanya Bhargava" userId="48a5be65-531b-49a3-a91c-731fdeca1a05" providerId="ADAL" clId="{DE936914-E2CE-4003-BC5F-8C9B57C918CB}" dt="2021-08-13T11:07:23.726" v="5" actId="1589"/>
        <pc:sldMkLst>
          <pc:docMk/>
          <pc:sldMk cId="39043425" sldId="353"/>
        </pc:sldMkLst>
        <pc:spChg chg="add del mod">
          <ac:chgData name="Sanya Bhargava" userId="48a5be65-531b-49a3-a91c-731fdeca1a05" providerId="ADAL" clId="{DE936914-E2CE-4003-BC5F-8C9B57C918CB}" dt="2021-08-13T11:07:09.080" v="1" actId="478"/>
          <ac:spMkLst>
            <pc:docMk/>
            <pc:sldMk cId="39043425" sldId="353"/>
            <ac:spMk id="3" creationId="{12A04518-BCF9-4010-AE8C-28C2D1438477}"/>
          </ac:spMkLst>
        </pc:spChg>
        <pc:spChg chg="mod">
          <ac:chgData name="Sanya Bhargava" userId="48a5be65-531b-49a3-a91c-731fdeca1a05" providerId="ADAL" clId="{DE936914-E2CE-4003-BC5F-8C9B57C918CB}" dt="2021-08-13T11:07:14.599" v="3" actId="20577"/>
          <ac:spMkLst>
            <pc:docMk/>
            <pc:sldMk cId="39043425" sldId="353"/>
            <ac:spMk id="4" creationId="{D14A3610-00D8-4CA3-95DD-1A8D4B84BF01}"/>
          </ac:spMkLst>
        </pc:spChg>
        <pc:spChg chg="mod">
          <ac:chgData name="Sanya Bhargava" userId="48a5be65-531b-49a3-a91c-731fdeca1a05" providerId="ADAL" clId="{DE936914-E2CE-4003-BC5F-8C9B57C918CB}" dt="2021-08-13T11:07:10.042" v="2"/>
          <ac:spMkLst>
            <pc:docMk/>
            <pc:sldMk cId="39043425" sldId="353"/>
            <ac:spMk id="8" creationId="{2B43A34B-7545-46F1-A1BF-C904A22621FD}"/>
          </ac:spMkLst>
        </pc:spChg>
        <pc:spChg chg="mod">
          <ac:chgData name="Sanya Bhargava" userId="48a5be65-531b-49a3-a91c-731fdeca1a05" providerId="ADAL" clId="{DE936914-E2CE-4003-BC5F-8C9B57C918CB}" dt="2021-08-13T11:07:10.042" v="2"/>
          <ac:spMkLst>
            <pc:docMk/>
            <pc:sldMk cId="39043425" sldId="353"/>
            <ac:spMk id="9" creationId="{55FE8C2C-4651-4292-9E8E-4CDFCBC72CFF}"/>
          </ac:spMkLst>
        </pc:spChg>
        <pc:spChg chg="mod">
          <ac:chgData name="Sanya Bhargava" userId="48a5be65-531b-49a3-a91c-731fdeca1a05" providerId="ADAL" clId="{DE936914-E2CE-4003-BC5F-8C9B57C918CB}" dt="2021-08-13T11:07:10.042" v="2"/>
          <ac:spMkLst>
            <pc:docMk/>
            <pc:sldMk cId="39043425" sldId="353"/>
            <ac:spMk id="10" creationId="{6B6A8F1F-079D-4C76-8D10-5E8703F79BC9}"/>
          </ac:spMkLst>
        </pc:spChg>
        <pc:spChg chg="mod">
          <ac:chgData name="Sanya Bhargava" userId="48a5be65-531b-49a3-a91c-731fdeca1a05" providerId="ADAL" clId="{DE936914-E2CE-4003-BC5F-8C9B57C918CB}" dt="2021-08-13T11:07:10.042" v="2"/>
          <ac:spMkLst>
            <pc:docMk/>
            <pc:sldMk cId="39043425" sldId="353"/>
            <ac:spMk id="11" creationId="{E036B4F7-7D77-46BE-96D2-D7878B578A13}"/>
          </ac:spMkLst>
        </pc:spChg>
        <pc:spChg chg="mod">
          <ac:chgData name="Sanya Bhargava" userId="48a5be65-531b-49a3-a91c-731fdeca1a05" providerId="ADAL" clId="{DE936914-E2CE-4003-BC5F-8C9B57C918CB}" dt="2021-08-13T11:07:10.042" v="2"/>
          <ac:spMkLst>
            <pc:docMk/>
            <pc:sldMk cId="39043425" sldId="353"/>
            <ac:spMk id="12" creationId="{E1B33D1E-BC24-4633-B58C-CA36D9DECFE5}"/>
          </ac:spMkLst>
        </pc:spChg>
        <pc:spChg chg="mod">
          <ac:chgData name="Sanya Bhargava" userId="48a5be65-531b-49a3-a91c-731fdeca1a05" providerId="ADAL" clId="{DE936914-E2CE-4003-BC5F-8C9B57C918CB}" dt="2021-08-13T11:07:10.042" v="2"/>
          <ac:spMkLst>
            <pc:docMk/>
            <pc:sldMk cId="39043425" sldId="353"/>
            <ac:spMk id="13" creationId="{930967E7-85D4-4695-B53E-50C4B7F555B5}"/>
          </ac:spMkLst>
        </pc:spChg>
        <pc:spChg chg="mod">
          <ac:chgData name="Sanya Bhargava" userId="48a5be65-531b-49a3-a91c-731fdeca1a05" providerId="ADAL" clId="{DE936914-E2CE-4003-BC5F-8C9B57C918CB}" dt="2021-08-13T11:07:10.042" v="2"/>
          <ac:spMkLst>
            <pc:docMk/>
            <pc:sldMk cId="39043425" sldId="353"/>
            <ac:spMk id="14" creationId="{1435A554-92FF-4546-9F28-27D4B0CB8799}"/>
          </ac:spMkLst>
        </pc:spChg>
        <pc:spChg chg="mod">
          <ac:chgData name="Sanya Bhargava" userId="48a5be65-531b-49a3-a91c-731fdeca1a05" providerId="ADAL" clId="{DE936914-E2CE-4003-BC5F-8C9B57C918CB}" dt="2021-08-13T11:07:10.042" v="2"/>
          <ac:spMkLst>
            <pc:docMk/>
            <pc:sldMk cId="39043425" sldId="353"/>
            <ac:spMk id="15" creationId="{02F4FB0C-844D-4D40-B050-943F97846887}"/>
          </ac:spMkLst>
        </pc:spChg>
        <pc:spChg chg="mod">
          <ac:chgData name="Sanya Bhargava" userId="48a5be65-531b-49a3-a91c-731fdeca1a05" providerId="ADAL" clId="{DE936914-E2CE-4003-BC5F-8C9B57C918CB}" dt="2021-08-13T11:07:10.042" v="2"/>
          <ac:spMkLst>
            <pc:docMk/>
            <pc:sldMk cId="39043425" sldId="353"/>
            <ac:spMk id="16" creationId="{6FC3CC88-01C8-4066-8688-A9C30A47C54A}"/>
          </ac:spMkLst>
        </pc:spChg>
        <pc:spChg chg="mod">
          <ac:chgData name="Sanya Bhargava" userId="48a5be65-531b-49a3-a91c-731fdeca1a05" providerId="ADAL" clId="{DE936914-E2CE-4003-BC5F-8C9B57C918CB}" dt="2021-08-13T11:07:10.042" v="2"/>
          <ac:spMkLst>
            <pc:docMk/>
            <pc:sldMk cId="39043425" sldId="353"/>
            <ac:spMk id="29" creationId="{435BEC2F-0172-400F-99C2-B34023605712}"/>
          </ac:spMkLst>
        </pc:spChg>
        <pc:spChg chg="mod">
          <ac:chgData name="Sanya Bhargava" userId="48a5be65-531b-49a3-a91c-731fdeca1a05" providerId="ADAL" clId="{DE936914-E2CE-4003-BC5F-8C9B57C918CB}" dt="2021-08-13T11:07:10.042" v="2"/>
          <ac:spMkLst>
            <pc:docMk/>
            <pc:sldMk cId="39043425" sldId="353"/>
            <ac:spMk id="30" creationId="{A38049F8-41FA-4037-96E2-E39E19766599}"/>
          </ac:spMkLst>
        </pc:spChg>
        <pc:spChg chg="mod">
          <ac:chgData name="Sanya Bhargava" userId="48a5be65-531b-49a3-a91c-731fdeca1a05" providerId="ADAL" clId="{DE936914-E2CE-4003-BC5F-8C9B57C918CB}" dt="2021-08-13T11:07:10.042" v="2"/>
          <ac:spMkLst>
            <pc:docMk/>
            <pc:sldMk cId="39043425" sldId="353"/>
            <ac:spMk id="31" creationId="{29FED07F-1A74-4709-814E-FA6F6A20069D}"/>
          </ac:spMkLst>
        </pc:spChg>
        <pc:spChg chg="mod">
          <ac:chgData name="Sanya Bhargava" userId="48a5be65-531b-49a3-a91c-731fdeca1a05" providerId="ADAL" clId="{DE936914-E2CE-4003-BC5F-8C9B57C918CB}" dt="2021-08-13T11:07:10.042" v="2"/>
          <ac:spMkLst>
            <pc:docMk/>
            <pc:sldMk cId="39043425" sldId="353"/>
            <ac:spMk id="32" creationId="{78E3A239-81F2-407D-B571-7EFCAE1F238A}"/>
          </ac:spMkLst>
        </pc:spChg>
        <pc:spChg chg="mod">
          <ac:chgData name="Sanya Bhargava" userId="48a5be65-531b-49a3-a91c-731fdeca1a05" providerId="ADAL" clId="{DE936914-E2CE-4003-BC5F-8C9B57C918CB}" dt="2021-08-13T11:07:10.042" v="2"/>
          <ac:spMkLst>
            <pc:docMk/>
            <pc:sldMk cId="39043425" sldId="353"/>
            <ac:spMk id="33" creationId="{043FF4B4-3C21-47B5-87CE-E3C30DDB7AB9}"/>
          </ac:spMkLst>
        </pc:spChg>
        <pc:spChg chg="mod">
          <ac:chgData name="Sanya Bhargava" userId="48a5be65-531b-49a3-a91c-731fdeca1a05" providerId="ADAL" clId="{DE936914-E2CE-4003-BC5F-8C9B57C918CB}" dt="2021-08-13T11:07:10.042" v="2"/>
          <ac:spMkLst>
            <pc:docMk/>
            <pc:sldMk cId="39043425" sldId="353"/>
            <ac:spMk id="40" creationId="{46CC525B-B22F-42EE-8EDC-155D0E6D6D0F}"/>
          </ac:spMkLst>
        </pc:spChg>
        <pc:spChg chg="mod">
          <ac:chgData name="Sanya Bhargava" userId="48a5be65-531b-49a3-a91c-731fdeca1a05" providerId="ADAL" clId="{DE936914-E2CE-4003-BC5F-8C9B57C918CB}" dt="2021-08-13T11:07:10.042" v="2"/>
          <ac:spMkLst>
            <pc:docMk/>
            <pc:sldMk cId="39043425" sldId="353"/>
            <ac:spMk id="41" creationId="{436BC9F9-9CE4-49A3-ADF9-A7EBB9F1F026}"/>
          </ac:spMkLst>
        </pc:spChg>
        <pc:spChg chg="mod">
          <ac:chgData name="Sanya Bhargava" userId="48a5be65-531b-49a3-a91c-731fdeca1a05" providerId="ADAL" clId="{DE936914-E2CE-4003-BC5F-8C9B57C918CB}" dt="2021-08-13T11:07:10.042" v="2"/>
          <ac:spMkLst>
            <pc:docMk/>
            <pc:sldMk cId="39043425" sldId="353"/>
            <ac:spMk id="42" creationId="{4A5965CC-7408-4DF6-BCB6-C9B244EB597A}"/>
          </ac:spMkLst>
        </pc:spChg>
        <pc:spChg chg="mod">
          <ac:chgData name="Sanya Bhargava" userId="48a5be65-531b-49a3-a91c-731fdeca1a05" providerId="ADAL" clId="{DE936914-E2CE-4003-BC5F-8C9B57C918CB}" dt="2021-08-13T11:07:10.042" v="2"/>
          <ac:spMkLst>
            <pc:docMk/>
            <pc:sldMk cId="39043425" sldId="353"/>
            <ac:spMk id="43" creationId="{96A81FF9-F02B-4E32-B181-1EEEF3B38AB2}"/>
          </ac:spMkLst>
        </pc:spChg>
        <pc:spChg chg="mod">
          <ac:chgData name="Sanya Bhargava" userId="48a5be65-531b-49a3-a91c-731fdeca1a05" providerId="ADAL" clId="{DE936914-E2CE-4003-BC5F-8C9B57C918CB}" dt="2021-08-13T11:07:10.042" v="2"/>
          <ac:spMkLst>
            <pc:docMk/>
            <pc:sldMk cId="39043425" sldId="353"/>
            <ac:spMk id="44" creationId="{0FA87850-DC11-406D-9777-69E68239F519}"/>
          </ac:spMkLst>
        </pc:spChg>
        <pc:spChg chg="mod">
          <ac:chgData name="Sanya Bhargava" userId="48a5be65-531b-49a3-a91c-731fdeca1a05" providerId="ADAL" clId="{DE936914-E2CE-4003-BC5F-8C9B57C918CB}" dt="2021-08-13T11:07:10.042" v="2"/>
          <ac:spMkLst>
            <pc:docMk/>
            <pc:sldMk cId="39043425" sldId="353"/>
            <ac:spMk id="45" creationId="{3CF303D5-ABA6-4F3E-9157-48D736259F95}"/>
          </ac:spMkLst>
        </pc:spChg>
        <pc:spChg chg="mod">
          <ac:chgData name="Sanya Bhargava" userId="48a5be65-531b-49a3-a91c-731fdeca1a05" providerId="ADAL" clId="{DE936914-E2CE-4003-BC5F-8C9B57C918CB}" dt="2021-08-13T11:07:10.042" v="2"/>
          <ac:spMkLst>
            <pc:docMk/>
            <pc:sldMk cId="39043425" sldId="353"/>
            <ac:spMk id="46" creationId="{5D021800-D3A0-45AE-AF27-3888CFF1B16D}"/>
          </ac:spMkLst>
        </pc:spChg>
        <pc:spChg chg="mod">
          <ac:chgData name="Sanya Bhargava" userId="48a5be65-531b-49a3-a91c-731fdeca1a05" providerId="ADAL" clId="{DE936914-E2CE-4003-BC5F-8C9B57C918CB}" dt="2021-08-13T11:07:10.042" v="2"/>
          <ac:spMkLst>
            <pc:docMk/>
            <pc:sldMk cId="39043425" sldId="353"/>
            <ac:spMk id="47" creationId="{C8A3A530-D54A-4EB8-B5B8-D8E328358A0A}"/>
          </ac:spMkLst>
        </pc:spChg>
        <pc:spChg chg="mod">
          <ac:chgData name="Sanya Bhargava" userId="48a5be65-531b-49a3-a91c-731fdeca1a05" providerId="ADAL" clId="{DE936914-E2CE-4003-BC5F-8C9B57C918CB}" dt="2021-08-13T11:07:10.042" v="2"/>
          <ac:spMkLst>
            <pc:docMk/>
            <pc:sldMk cId="39043425" sldId="353"/>
            <ac:spMk id="48" creationId="{66F4EA8F-0917-4D82-AFEE-1E42D4A823B9}"/>
          </ac:spMkLst>
        </pc:spChg>
        <pc:spChg chg="mod">
          <ac:chgData name="Sanya Bhargava" userId="48a5be65-531b-49a3-a91c-731fdeca1a05" providerId="ADAL" clId="{DE936914-E2CE-4003-BC5F-8C9B57C918CB}" dt="2021-08-13T11:07:10.042" v="2"/>
          <ac:spMkLst>
            <pc:docMk/>
            <pc:sldMk cId="39043425" sldId="353"/>
            <ac:spMk id="49" creationId="{DBC8BD2D-84EA-4B67-91D9-059AD84347B1}"/>
          </ac:spMkLst>
        </pc:spChg>
        <pc:spChg chg="mod">
          <ac:chgData name="Sanya Bhargava" userId="48a5be65-531b-49a3-a91c-731fdeca1a05" providerId="ADAL" clId="{DE936914-E2CE-4003-BC5F-8C9B57C918CB}" dt="2021-08-13T11:07:10.042" v="2"/>
          <ac:spMkLst>
            <pc:docMk/>
            <pc:sldMk cId="39043425" sldId="353"/>
            <ac:spMk id="50" creationId="{6BFBCBEE-7446-4984-8FA4-5B77B09D97B1}"/>
          </ac:spMkLst>
        </pc:spChg>
        <pc:grpChg chg="add mod">
          <ac:chgData name="Sanya Bhargava" userId="48a5be65-531b-49a3-a91c-731fdeca1a05" providerId="ADAL" clId="{DE936914-E2CE-4003-BC5F-8C9B57C918CB}" dt="2021-08-13T11:07:10.042" v="2"/>
          <ac:grpSpMkLst>
            <pc:docMk/>
            <pc:sldMk cId="39043425" sldId="353"/>
            <ac:grpSpMk id="7" creationId="{E6761D7E-1BD7-4551-93EA-448BAEB78EFA}"/>
          </ac:grpSpMkLst>
        </pc:grpChg>
        <pc:picChg chg="del">
          <ac:chgData name="Sanya Bhargava" userId="48a5be65-531b-49a3-a91c-731fdeca1a05" providerId="ADAL" clId="{DE936914-E2CE-4003-BC5F-8C9B57C918CB}" dt="2021-08-13T11:07:06.060" v="0" actId="478"/>
          <ac:picMkLst>
            <pc:docMk/>
            <pc:sldMk cId="39043425" sldId="353"/>
            <ac:picMk id="6" creationId="{7BEAE6E6-7E57-48B2-9C5A-F6C7DA8E9D92}"/>
          </ac:picMkLst>
        </pc:picChg>
        <pc:cxnChg chg="mod">
          <ac:chgData name="Sanya Bhargava" userId="48a5be65-531b-49a3-a91c-731fdeca1a05" providerId="ADAL" clId="{DE936914-E2CE-4003-BC5F-8C9B57C918CB}" dt="2021-08-13T11:07:10.042" v="2"/>
          <ac:cxnSpMkLst>
            <pc:docMk/>
            <pc:sldMk cId="39043425" sldId="353"/>
            <ac:cxnSpMk id="17" creationId="{76128496-497E-442B-B5D8-ADC8971237EE}"/>
          </ac:cxnSpMkLst>
        </pc:cxnChg>
        <pc:cxnChg chg="mod">
          <ac:chgData name="Sanya Bhargava" userId="48a5be65-531b-49a3-a91c-731fdeca1a05" providerId="ADAL" clId="{DE936914-E2CE-4003-BC5F-8C9B57C918CB}" dt="2021-08-13T11:07:10.042" v="2"/>
          <ac:cxnSpMkLst>
            <pc:docMk/>
            <pc:sldMk cId="39043425" sldId="353"/>
            <ac:cxnSpMk id="18" creationId="{6BE6DDD7-F3A8-4FD3-B333-1E672F94B02F}"/>
          </ac:cxnSpMkLst>
        </pc:cxnChg>
        <pc:cxnChg chg="mod">
          <ac:chgData name="Sanya Bhargava" userId="48a5be65-531b-49a3-a91c-731fdeca1a05" providerId="ADAL" clId="{DE936914-E2CE-4003-BC5F-8C9B57C918CB}" dt="2021-08-13T11:07:10.042" v="2"/>
          <ac:cxnSpMkLst>
            <pc:docMk/>
            <pc:sldMk cId="39043425" sldId="353"/>
            <ac:cxnSpMk id="19" creationId="{EEAABFD6-2E7B-425B-BB78-8CB3EC4254F6}"/>
          </ac:cxnSpMkLst>
        </pc:cxnChg>
        <pc:cxnChg chg="mod">
          <ac:chgData name="Sanya Bhargava" userId="48a5be65-531b-49a3-a91c-731fdeca1a05" providerId="ADAL" clId="{DE936914-E2CE-4003-BC5F-8C9B57C918CB}" dt="2021-08-13T11:07:10.042" v="2"/>
          <ac:cxnSpMkLst>
            <pc:docMk/>
            <pc:sldMk cId="39043425" sldId="353"/>
            <ac:cxnSpMk id="20" creationId="{3486A608-2AA7-41D5-8ADA-B8B4807F123D}"/>
          </ac:cxnSpMkLst>
        </pc:cxnChg>
        <pc:cxnChg chg="mod">
          <ac:chgData name="Sanya Bhargava" userId="48a5be65-531b-49a3-a91c-731fdeca1a05" providerId="ADAL" clId="{DE936914-E2CE-4003-BC5F-8C9B57C918CB}" dt="2021-08-13T11:07:10.042" v="2"/>
          <ac:cxnSpMkLst>
            <pc:docMk/>
            <pc:sldMk cId="39043425" sldId="353"/>
            <ac:cxnSpMk id="21" creationId="{7E5712EB-DABC-4922-BADF-8D9FE409DFBB}"/>
          </ac:cxnSpMkLst>
        </pc:cxnChg>
        <pc:cxnChg chg="mod">
          <ac:chgData name="Sanya Bhargava" userId="48a5be65-531b-49a3-a91c-731fdeca1a05" providerId="ADAL" clId="{DE936914-E2CE-4003-BC5F-8C9B57C918CB}" dt="2021-08-13T11:07:10.042" v="2"/>
          <ac:cxnSpMkLst>
            <pc:docMk/>
            <pc:sldMk cId="39043425" sldId="353"/>
            <ac:cxnSpMk id="22" creationId="{462FA84D-C515-4E93-BBE0-DF9A9112E3A0}"/>
          </ac:cxnSpMkLst>
        </pc:cxnChg>
        <pc:cxnChg chg="mod">
          <ac:chgData name="Sanya Bhargava" userId="48a5be65-531b-49a3-a91c-731fdeca1a05" providerId="ADAL" clId="{DE936914-E2CE-4003-BC5F-8C9B57C918CB}" dt="2021-08-13T11:07:10.042" v="2"/>
          <ac:cxnSpMkLst>
            <pc:docMk/>
            <pc:sldMk cId="39043425" sldId="353"/>
            <ac:cxnSpMk id="23" creationId="{6C8AA49B-4036-4E39-A87A-C04C60151F49}"/>
          </ac:cxnSpMkLst>
        </pc:cxnChg>
        <pc:cxnChg chg="mod">
          <ac:chgData name="Sanya Bhargava" userId="48a5be65-531b-49a3-a91c-731fdeca1a05" providerId="ADAL" clId="{DE936914-E2CE-4003-BC5F-8C9B57C918CB}" dt="2021-08-13T11:07:10.042" v="2"/>
          <ac:cxnSpMkLst>
            <pc:docMk/>
            <pc:sldMk cId="39043425" sldId="353"/>
            <ac:cxnSpMk id="24" creationId="{BD52EC6E-08B9-4722-89B4-CD82DC592D29}"/>
          </ac:cxnSpMkLst>
        </pc:cxnChg>
        <pc:cxnChg chg="mod">
          <ac:chgData name="Sanya Bhargava" userId="48a5be65-531b-49a3-a91c-731fdeca1a05" providerId="ADAL" clId="{DE936914-E2CE-4003-BC5F-8C9B57C918CB}" dt="2021-08-13T11:07:10.042" v="2"/>
          <ac:cxnSpMkLst>
            <pc:docMk/>
            <pc:sldMk cId="39043425" sldId="353"/>
            <ac:cxnSpMk id="25" creationId="{27BF0965-8A99-40A2-961C-3A9446B3D98E}"/>
          </ac:cxnSpMkLst>
        </pc:cxnChg>
        <pc:cxnChg chg="mod">
          <ac:chgData name="Sanya Bhargava" userId="48a5be65-531b-49a3-a91c-731fdeca1a05" providerId="ADAL" clId="{DE936914-E2CE-4003-BC5F-8C9B57C918CB}" dt="2021-08-13T11:07:10.042" v="2"/>
          <ac:cxnSpMkLst>
            <pc:docMk/>
            <pc:sldMk cId="39043425" sldId="353"/>
            <ac:cxnSpMk id="26" creationId="{29358B07-FD64-419A-B0A9-436FCC668457}"/>
          </ac:cxnSpMkLst>
        </pc:cxnChg>
        <pc:cxnChg chg="mod">
          <ac:chgData name="Sanya Bhargava" userId="48a5be65-531b-49a3-a91c-731fdeca1a05" providerId="ADAL" clId="{DE936914-E2CE-4003-BC5F-8C9B57C918CB}" dt="2021-08-13T11:07:10.042" v="2"/>
          <ac:cxnSpMkLst>
            <pc:docMk/>
            <pc:sldMk cId="39043425" sldId="353"/>
            <ac:cxnSpMk id="27" creationId="{4D668F83-1D7B-48AD-8756-2B20925DCB39}"/>
          </ac:cxnSpMkLst>
        </pc:cxnChg>
        <pc:cxnChg chg="mod">
          <ac:chgData name="Sanya Bhargava" userId="48a5be65-531b-49a3-a91c-731fdeca1a05" providerId="ADAL" clId="{DE936914-E2CE-4003-BC5F-8C9B57C918CB}" dt="2021-08-13T11:07:10.042" v="2"/>
          <ac:cxnSpMkLst>
            <pc:docMk/>
            <pc:sldMk cId="39043425" sldId="353"/>
            <ac:cxnSpMk id="28" creationId="{4E1A7FBC-31A5-46DF-AB24-C3162CDEC22D}"/>
          </ac:cxnSpMkLst>
        </pc:cxnChg>
        <pc:cxnChg chg="mod">
          <ac:chgData name="Sanya Bhargava" userId="48a5be65-531b-49a3-a91c-731fdeca1a05" providerId="ADAL" clId="{DE936914-E2CE-4003-BC5F-8C9B57C918CB}" dt="2021-08-13T11:07:10.042" v="2"/>
          <ac:cxnSpMkLst>
            <pc:docMk/>
            <pc:sldMk cId="39043425" sldId="353"/>
            <ac:cxnSpMk id="34" creationId="{4CCBCCA2-4CAC-4BB1-8C71-F223315F3C1C}"/>
          </ac:cxnSpMkLst>
        </pc:cxnChg>
        <pc:cxnChg chg="mod">
          <ac:chgData name="Sanya Bhargava" userId="48a5be65-531b-49a3-a91c-731fdeca1a05" providerId="ADAL" clId="{DE936914-E2CE-4003-BC5F-8C9B57C918CB}" dt="2021-08-13T11:07:10.042" v="2"/>
          <ac:cxnSpMkLst>
            <pc:docMk/>
            <pc:sldMk cId="39043425" sldId="353"/>
            <ac:cxnSpMk id="35" creationId="{7E537A21-1169-4481-BD0F-1C215D176581}"/>
          </ac:cxnSpMkLst>
        </pc:cxnChg>
        <pc:cxnChg chg="mod">
          <ac:chgData name="Sanya Bhargava" userId="48a5be65-531b-49a3-a91c-731fdeca1a05" providerId="ADAL" clId="{DE936914-E2CE-4003-BC5F-8C9B57C918CB}" dt="2021-08-13T11:07:10.042" v="2"/>
          <ac:cxnSpMkLst>
            <pc:docMk/>
            <pc:sldMk cId="39043425" sldId="353"/>
            <ac:cxnSpMk id="36" creationId="{445D4309-CB69-40CF-8B54-7B260D5735FE}"/>
          </ac:cxnSpMkLst>
        </pc:cxnChg>
        <pc:cxnChg chg="mod">
          <ac:chgData name="Sanya Bhargava" userId="48a5be65-531b-49a3-a91c-731fdeca1a05" providerId="ADAL" clId="{DE936914-E2CE-4003-BC5F-8C9B57C918CB}" dt="2021-08-13T11:07:10.042" v="2"/>
          <ac:cxnSpMkLst>
            <pc:docMk/>
            <pc:sldMk cId="39043425" sldId="353"/>
            <ac:cxnSpMk id="37" creationId="{3FF6AF4A-7090-433C-AB7D-11E5CF03B3C9}"/>
          </ac:cxnSpMkLst>
        </pc:cxnChg>
        <pc:cxnChg chg="mod">
          <ac:chgData name="Sanya Bhargava" userId="48a5be65-531b-49a3-a91c-731fdeca1a05" providerId="ADAL" clId="{DE936914-E2CE-4003-BC5F-8C9B57C918CB}" dt="2021-08-13T11:07:10.042" v="2"/>
          <ac:cxnSpMkLst>
            <pc:docMk/>
            <pc:sldMk cId="39043425" sldId="353"/>
            <ac:cxnSpMk id="38" creationId="{ED7CBD21-D325-4D4C-B0D8-FEBD791457CF}"/>
          </ac:cxnSpMkLst>
        </pc:cxnChg>
        <pc:cxnChg chg="mod">
          <ac:chgData name="Sanya Bhargava" userId="48a5be65-531b-49a3-a91c-731fdeca1a05" providerId="ADAL" clId="{DE936914-E2CE-4003-BC5F-8C9B57C918CB}" dt="2021-08-13T11:07:10.042" v="2"/>
          <ac:cxnSpMkLst>
            <pc:docMk/>
            <pc:sldMk cId="39043425" sldId="353"/>
            <ac:cxnSpMk id="39" creationId="{022E4C39-AB55-433E-8299-BF0F594B1D55}"/>
          </ac:cxnSpMkLst>
        </pc:cxnChg>
      </pc:sldChg>
      <pc:sldChg chg="addSp delSp modSp mod">
        <pc:chgData name="Sanya Bhargava" userId="48a5be65-531b-49a3-a91c-731fdeca1a05" providerId="ADAL" clId="{DE936914-E2CE-4003-BC5F-8C9B57C918CB}" dt="2021-08-13T11:07:45.270" v="7"/>
        <pc:sldMkLst>
          <pc:docMk/>
          <pc:sldMk cId="3086949075" sldId="361"/>
        </pc:sldMkLst>
        <pc:spChg chg="add mod">
          <ac:chgData name="Sanya Bhargava" userId="48a5be65-531b-49a3-a91c-731fdeca1a05" providerId="ADAL" clId="{DE936914-E2CE-4003-BC5F-8C9B57C918CB}" dt="2021-08-13T11:07:45.270" v="7"/>
          <ac:spMkLst>
            <pc:docMk/>
            <pc:sldMk cId="3086949075" sldId="361"/>
            <ac:spMk id="5" creationId="{980091FC-BAD3-4F49-93C4-2C1D95E8D6E6}"/>
          </ac:spMkLst>
        </pc:spChg>
        <pc:picChg chg="del">
          <ac:chgData name="Sanya Bhargava" userId="48a5be65-531b-49a3-a91c-731fdeca1a05" providerId="ADAL" clId="{DE936914-E2CE-4003-BC5F-8C9B57C918CB}" dt="2021-08-13T11:07:44.232" v="6" actId="478"/>
          <ac:picMkLst>
            <pc:docMk/>
            <pc:sldMk cId="3086949075" sldId="361"/>
            <ac:picMk id="3" creationId="{9E09C0EB-E2CE-4B8D-96F4-BAE1F249B43B}"/>
          </ac:picMkLst>
        </pc:picChg>
        <pc:picChg chg="add mod">
          <ac:chgData name="Sanya Bhargava" userId="48a5be65-531b-49a3-a91c-731fdeca1a05" providerId="ADAL" clId="{DE936914-E2CE-4003-BC5F-8C9B57C918CB}" dt="2021-08-13T11:07:45.270" v="7"/>
          <ac:picMkLst>
            <pc:docMk/>
            <pc:sldMk cId="3086949075" sldId="361"/>
            <ac:picMk id="8" creationId="{54CC5577-B117-4D9D-91FA-BB8564F49826}"/>
          </ac:picMkLst>
        </pc:picChg>
      </pc:sldChg>
      <pc:sldChg chg="addSp delSp modSp mod">
        <pc:chgData name="Sanya Bhargava" userId="48a5be65-531b-49a3-a91c-731fdeca1a05" providerId="ADAL" clId="{DE936914-E2CE-4003-BC5F-8C9B57C918CB}" dt="2021-08-13T11:09:53.606" v="22"/>
        <pc:sldMkLst>
          <pc:docMk/>
          <pc:sldMk cId="1502879686" sldId="364"/>
        </pc:sldMkLst>
        <pc:spChg chg="add mod">
          <ac:chgData name="Sanya Bhargava" userId="48a5be65-531b-49a3-a91c-731fdeca1a05" providerId="ADAL" clId="{DE936914-E2CE-4003-BC5F-8C9B57C918CB}" dt="2021-08-13T11:09:46.694" v="21"/>
          <ac:spMkLst>
            <pc:docMk/>
            <pc:sldMk cId="1502879686" sldId="364"/>
            <ac:spMk id="7" creationId="{515464FE-84E8-474D-A46E-CC060CC4A425}"/>
          </ac:spMkLst>
        </pc:spChg>
        <pc:spChg chg="mod">
          <ac:chgData name="Sanya Bhargava" userId="48a5be65-531b-49a3-a91c-731fdeca1a05" providerId="ADAL" clId="{DE936914-E2CE-4003-BC5F-8C9B57C918CB}" dt="2021-08-13T11:09:53.606" v="22"/>
          <ac:spMkLst>
            <pc:docMk/>
            <pc:sldMk cId="1502879686" sldId="364"/>
            <ac:spMk id="9" creationId="{0BD981A6-CF77-48F9-872E-B7594B7744C2}"/>
          </ac:spMkLst>
        </pc:spChg>
        <pc:spChg chg="mod">
          <ac:chgData name="Sanya Bhargava" userId="48a5be65-531b-49a3-a91c-731fdeca1a05" providerId="ADAL" clId="{DE936914-E2CE-4003-BC5F-8C9B57C918CB}" dt="2021-08-13T11:09:53.606" v="22"/>
          <ac:spMkLst>
            <pc:docMk/>
            <pc:sldMk cId="1502879686" sldId="364"/>
            <ac:spMk id="11" creationId="{2D29D66E-44A4-4418-A7AC-9D0A9E9105C9}"/>
          </ac:spMkLst>
        </pc:spChg>
        <pc:grpChg chg="add mod">
          <ac:chgData name="Sanya Bhargava" userId="48a5be65-531b-49a3-a91c-731fdeca1a05" providerId="ADAL" clId="{DE936914-E2CE-4003-BC5F-8C9B57C918CB}" dt="2021-08-13T11:09:53.606" v="22"/>
          <ac:grpSpMkLst>
            <pc:docMk/>
            <pc:sldMk cId="1502879686" sldId="364"/>
            <ac:grpSpMk id="8" creationId="{58D6D6AB-E248-4450-9721-8ABA9F12ECC7}"/>
          </ac:grpSpMkLst>
        </pc:grpChg>
        <pc:picChg chg="del">
          <ac:chgData name="Sanya Bhargava" userId="48a5be65-531b-49a3-a91c-731fdeca1a05" providerId="ADAL" clId="{DE936914-E2CE-4003-BC5F-8C9B57C918CB}" dt="2021-08-13T11:09:45.704" v="20" actId="478"/>
          <ac:picMkLst>
            <pc:docMk/>
            <pc:sldMk cId="1502879686" sldId="364"/>
            <ac:picMk id="3" creationId="{EEC6ECAB-D5A5-4ACD-8917-78CAB0FF290E}"/>
          </ac:picMkLst>
        </pc:picChg>
        <pc:picChg chg="add mod">
          <ac:chgData name="Sanya Bhargava" userId="48a5be65-531b-49a3-a91c-731fdeca1a05" providerId="ADAL" clId="{DE936914-E2CE-4003-BC5F-8C9B57C918CB}" dt="2021-08-13T11:09:46.694" v="21"/>
          <ac:picMkLst>
            <pc:docMk/>
            <pc:sldMk cId="1502879686" sldId="364"/>
            <ac:picMk id="6" creationId="{FE51237F-A1B7-4837-BDF8-9A80C5CE14F4}"/>
          </ac:picMkLst>
        </pc:picChg>
        <pc:picChg chg="mod">
          <ac:chgData name="Sanya Bhargava" userId="48a5be65-531b-49a3-a91c-731fdeca1a05" providerId="ADAL" clId="{DE936914-E2CE-4003-BC5F-8C9B57C918CB}" dt="2021-08-13T11:09:53.606" v="22"/>
          <ac:picMkLst>
            <pc:docMk/>
            <pc:sldMk cId="1502879686" sldId="364"/>
            <ac:picMk id="10" creationId="{E3DEAF20-7932-4520-8F1F-760CE673D942}"/>
          </ac:picMkLst>
        </pc:picChg>
      </pc:sldChg>
      <pc:sldChg chg="modSp mod">
        <pc:chgData name="Sanya Bhargava" userId="48a5be65-531b-49a3-a91c-731fdeca1a05" providerId="ADAL" clId="{DE936914-E2CE-4003-BC5F-8C9B57C918CB}" dt="2021-08-13T11:09:23.681" v="19" actId="465"/>
        <pc:sldMkLst>
          <pc:docMk/>
          <pc:sldMk cId="2713113037" sldId="366"/>
        </pc:sldMkLst>
        <pc:spChg chg="mod">
          <ac:chgData name="Sanya Bhargava" userId="48a5be65-531b-49a3-a91c-731fdeca1a05" providerId="ADAL" clId="{DE936914-E2CE-4003-BC5F-8C9B57C918CB}" dt="2021-08-13T11:09:17.980" v="18" actId="552"/>
          <ac:spMkLst>
            <pc:docMk/>
            <pc:sldMk cId="2713113037" sldId="366"/>
            <ac:spMk id="6" creationId="{FDB801B7-52EE-4DF7-9238-99C1373127F8}"/>
          </ac:spMkLst>
        </pc:spChg>
        <pc:spChg chg="mod">
          <ac:chgData name="Sanya Bhargava" userId="48a5be65-531b-49a3-a91c-731fdeca1a05" providerId="ADAL" clId="{DE936914-E2CE-4003-BC5F-8C9B57C918CB}" dt="2021-08-13T11:09:23.681" v="19" actId="465"/>
          <ac:spMkLst>
            <pc:docMk/>
            <pc:sldMk cId="2713113037" sldId="366"/>
            <ac:spMk id="7" creationId="{71470986-302A-4E48-8B7D-53FCD6EE05AB}"/>
          </ac:spMkLst>
        </pc:spChg>
        <pc:picChg chg="mod">
          <ac:chgData name="Sanya Bhargava" userId="48a5be65-531b-49a3-a91c-731fdeca1a05" providerId="ADAL" clId="{DE936914-E2CE-4003-BC5F-8C9B57C918CB}" dt="2021-08-13T11:09:17.980" v="18" actId="552"/>
          <ac:picMkLst>
            <pc:docMk/>
            <pc:sldMk cId="2713113037" sldId="366"/>
            <ac:picMk id="2" creationId="{0418E5A1-DB81-40A0-9C0E-C4DE4EBB11B9}"/>
          </ac:picMkLst>
        </pc:picChg>
        <pc:picChg chg="mod">
          <ac:chgData name="Sanya Bhargava" userId="48a5be65-531b-49a3-a91c-731fdeca1a05" providerId="ADAL" clId="{DE936914-E2CE-4003-BC5F-8C9B57C918CB}" dt="2021-08-13T11:09:23.681" v="19" actId="465"/>
          <ac:picMkLst>
            <pc:docMk/>
            <pc:sldMk cId="2713113037" sldId="366"/>
            <ac:picMk id="3" creationId="{C1EF3473-1495-42AB-8D0D-D3536F2A3C6B}"/>
          </ac:picMkLst>
        </pc:picChg>
      </pc:sldChg>
      <pc:sldChg chg="addSp delSp modSp mod">
        <pc:chgData name="Sanya Bhargava" userId="48a5be65-531b-49a3-a91c-731fdeca1a05" providerId="ADAL" clId="{DE936914-E2CE-4003-BC5F-8C9B57C918CB}" dt="2021-08-13T11:09:03.725" v="17"/>
        <pc:sldMkLst>
          <pc:docMk/>
          <pc:sldMk cId="3384353690" sldId="367"/>
        </pc:sldMkLst>
        <pc:spChg chg="del">
          <ac:chgData name="Sanya Bhargava" userId="48a5be65-531b-49a3-a91c-731fdeca1a05" providerId="ADAL" clId="{DE936914-E2CE-4003-BC5F-8C9B57C918CB}" dt="2021-08-13T11:08:54.055" v="15" actId="478"/>
          <ac:spMkLst>
            <pc:docMk/>
            <pc:sldMk cId="3384353690" sldId="367"/>
            <ac:spMk id="7" creationId="{ABD23F05-6D72-4530-9F00-440C29E2D803}"/>
          </ac:spMkLst>
        </pc:spChg>
        <pc:spChg chg="add mod">
          <ac:chgData name="Sanya Bhargava" userId="48a5be65-531b-49a3-a91c-731fdeca1a05" providerId="ADAL" clId="{DE936914-E2CE-4003-BC5F-8C9B57C918CB}" dt="2021-08-13T11:09:03.725" v="17"/>
          <ac:spMkLst>
            <pc:docMk/>
            <pc:sldMk cId="3384353690" sldId="367"/>
            <ac:spMk id="8" creationId="{FD00DF3D-DFDD-416C-9EB4-4A24B0847047}"/>
          </ac:spMkLst>
        </pc:spChg>
        <pc:spChg chg="add mod">
          <ac:chgData name="Sanya Bhargava" userId="48a5be65-531b-49a3-a91c-731fdeca1a05" providerId="ADAL" clId="{DE936914-E2CE-4003-BC5F-8C9B57C918CB}" dt="2021-08-13T11:09:03.725" v="17"/>
          <ac:spMkLst>
            <pc:docMk/>
            <pc:sldMk cId="3384353690" sldId="367"/>
            <ac:spMk id="10" creationId="{4C5F4025-5BE2-4B3A-8362-0A4A832C77E6}"/>
          </ac:spMkLst>
        </pc:spChg>
        <pc:picChg chg="del">
          <ac:chgData name="Sanya Bhargava" userId="48a5be65-531b-49a3-a91c-731fdeca1a05" providerId="ADAL" clId="{DE936914-E2CE-4003-BC5F-8C9B57C918CB}" dt="2021-08-13T11:08:56.231" v="16" actId="478"/>
          <ac:picMkLst>
            <pc:docMk/>
            <pc:sldMk cId="3384353690" sldId="367"/>
            <ac:picMk id="5" creationId="{7C254242-0B9E-4B93-A018-556FABC84372}"/>
          </ac:picMkLst>
        </pc:picChg>
        <pc:picChg chg="add mod">
          <ac:chgData name="Sanya Bhargava" userId="48a5be65-531b-49a3-a91c-731fdeca1a05" providerId="ADAL" clId="{DE936914-E2CE-4003-BC5F-8C9B57C918CB}" dt="2021-08-13T11:09:03.725" v="17"/>
          <ac:picMkLst>
            <pc:docMk/>
            <pc:sldMk cId="3384353690" sldId="367"/>
            <ac:picMk id="9" creationId="{769D697A-8164-4060-9729-C6E902115FDD}"/>
          </ac:picMkLst>
        </pc:picChg>
      </pc:sldChg>
      <pc:sldChg chg="addSp delSp modSp mod">
        <pc:chgData name="Sanya Bhargava" userId="48a5be65-531b-49a3-a91c-731fdeca1a05" providerId="ADAL" clId="{DE936914-E2CE-4003-BC5F-8C9B57C918CB}" dt="2021-08-13T11:08:38.280" v="14"/>
        <pc:sldMkLst>
          <pc:docMk/>
          <pc:sldMk cId="298399635" sldId="368"/>
        </pc:sldMkLst>
        <pc:spChg chg="del">
          <ac:chgData name="Sanya Bhargava" userId="48a5be65-531b-49a3-a91c-731fdeca1a05" providerId="ADAL" clId="{DE936914-E2CE-4003-BC5F-8C9B57C918CB}" dt="2021-08-13T11:08:36.072" v="13" actId="478"/>
          <ac:spMkLst>
            <pc:docMk/>
            <pc:sldMk cId="298399635" sldId="368"/>
            <ac:spMk id="7" creationId="{ABD23F05-6D72-4530-9F00-440C29E2D803}"/>
          </ac:spMkLst>
        </pc:spChg>
        <pc:spChg chg="del">
          <ac:chgData name="Sanya Bhargava" userId="48a5be65-531b-49a3-a91c-731fdeca1a05" providerId="ADAL" clId="{DE936914-E2CE-4003-BC5F-8C9B57C918CB}" dt="2021-08-13T11:08:36.072" v="13" actId="478"/>
          <ac:spMkLst>
            <pc:docMk/>
            <pc:sldMk cId="298399635" sldId="368"/>
            <ac:spMk id="8" creationId="{2F0413FE-EA26-4AE7-A9E9-49C7D81AEED7}"/>
          </ac:spMkLst>
        </pc:spChg>
        <pc:spChg chg="del">
          <ac:chgData name="Sanya Bhargava" userId="48a5be65-531b-49a3-a91c-731fdeca1a05" providerId="ADAL" clId="{DE936914-E2CE-4003-BC5F-8C9B57C918CB}" dt="2021-08-13T11:08:36.072" v="13" actId="478"/>
          <ac:spMkLst>
            <pc:docMk/>
            <pc:sldMk cId="298399635" sldId="368"/>
            <ac:spMk id="9" creationId="{A5DC1E90-8D2D-4154-98AC-635E211ABBCE}"/>
          </ac:spMkLst>
        </pc:spChg>
        <pc:spChg chg="del">
          <ac:chgData name="Sanya Bhargava" userId="48a5be65-531b-49a3-a91c-731fdeca1a05" providerId="ADAL" clId="{DE936914-E2CE-4003-BC5F-8C9B57C918CB}" dt="2021-08-13T11:08:36.072" v="13" actId="478"/>
          <ac:spMkLst>
            <pc:docMk/>
            <pc:sldMk cId="298399635" sldId="368"/>
            <ac:spMk id="10" creationId="{B961C205-E4FC-4695-8DEC-5B13BA521BC8}"/>
          </ac:spMkLst>
        </pc:spChg>
        <pc:spChg chg="add mod">
          <ac:chgData name="Sanya Bhargava" userId="48a5be65-531b-49a3-a91c-731fdeca1a05" providerId="ADAL" clId="{DE936914-E2CE-4003-BC5F-8C9B57C918CB}" dt="2021-08-13T11:08:38.280" v="14"/>
          <ac:spMkLst>
            <pc:docMk/>
            <pc:sldMk cId="298399635" sldId="368"/>
            <ac:spMk id="12" creationId="{71520FA3-111A-4F03-8F79-0D3B511529E1}"/>
          </ac:spMkLst>
        </pc:spChg>
        <pc:spChg chg="add mod">
          <ac:chgData name="Sanya Bhargava" userId="48a5be65-531b-49a3-a91c-731fdeca1a05" providerId="ADAL" clId="{DE936914-E2CE-4003-BC5F-8C9B57C918CB}" dt="2021-08-13T11:08:38.280" v="14"/>
          <ac:spMkLst>
            <pc:docMk/>
            <pc:sldMk cId="298399635" sldId="368"/>
            <ac:spMk id="14" creationId="{C432FF98-43D9-4EC4-B7DB-4628F91E7829}"/>
          </ac:spMkLst>
        </pc:spChg>
        <pc:spChg chg="add mod">
          <ac:chgData name="Sanya Bhargava" userId="48a5be65-531b-49a3-a91c-731fdeca1a05" providerId="ADAL" clId="{DE936914-E2CE-4003-BC5F-8C9B57C918CB}" dt="2021-08-13T11:08:38.280" v="14"/>
          <ac:spMkLst>
            <pc:docMk/>
            <pc:sldMk cId="298399635" sldId="368"/>
            <ac:spMk id="15" creationId="{2F5FB271-784A-4B48-8FBD-13338EECB420}"/>
          </ac:spMkLst>
        </pc:spChg>
        <pc:spChg chg="add mod">
          <ac:chgData name="Sanya Bhargava" userId="48a5be65-531b-49a3-a91c-731fdeca1a05" providerId="ADAL" clId="{DE936914-E2CE-4003-BC5F-8C9B57C918CB}" dt="2021-08-13T11:08:38.280" v="14"/>
          <ac:spMkLst>
            <pc:docMk/>
            <pc:sldMk cId="298399635" sldId="368"/>
            <ac:spMk id="16" creationId="{1ED7981C-A93F-4655-9425-2F8D3723A1E4}"/>
          </ac:spMkLst>
        </pc:spChg>
        <pc:spChg chg="add mod">
          <ac:chgData name="Sanya Bhargava" userId="48a5be65-531b-49a3-a91c-731fdeca1a05" providerId="ADAL" clId="{DE936914-E2CE-4003-BC5F-8C9B57C918CB}" dt="2021-08-13T11:08:38.280" v="14"/>
          <ac:spMkLst>
            <pc:docMk/>
            <pc:sldMk cId="298399635" sldId="368"/>
            <ac:spMk id="17" creationId="{423E7999-77ED-44C9-A575-599555AA8FA4}"/>
          </ac:spMkLst>
        </pc:spChg>
        <pc:picChg chg="del">
          <ac:chgData name="Sanya Bhargava" userId="48a5be65-531b-49a3-a91c-731fdeca1a05" providerId="ADAL" clId="{DE936914-E2CE-4003-BC5F-8C9B57C918CB}" dt="2021-08-13T11:08:30.535" v="12" actId="478"/>
          <ac:picMkLst>
            <pc:docMk/>
            <pc:sldMk cId="298399635" sldId="368"/>
            <ac:picMk id="11" creationId="{724FDC8A-76A3-4493-86C1-1B36A7824650}"/>
          </ac:picMkLst>
        </pc:picChg>
        <pc:picChg chg="add mod">
          <ac:chgData name="Sanya Bhargava" userId="48a5be65-531b-49a3-a91c-731fdeca1a05" providerId="ADAL" clId="{DE936914-E2CE-4003-BC5F-8C9B57C918CB}" dt="2021-08-13T11:08:38.280" v="14"/>
          <ac:picMkLst>
            <pc:docMk/>
            <pc:sldMk cId="298399635" sldId="368"/>
            <ac:picMk id="13" creationId="{FD00D8D2-B0C2-4F15-95B4-5219EA7EDE26}"/>
          </ac:picMkLst>
        </pc:picChg>
      </pc:sldChg>
      <pc:sldChg chg="addSp delSp modSp mod">
        <pc:chgData name="Sanya Bhargava" userId="48a5be65-531b-49a3-a91c-731fdeca1a05" providerId="ADAL" clId="{DE936914-E2CE-4003-BC5F-8C9B57C918CB}" dt="2021-08-13T11:10:06.198" v="24"/>
        <pc:sldMkLst>
          <pc:docMk/>
          <pc:sldMk cId="126799224" sldId="370"/>
        </pc:sldMkLst>
        <pc:picChg chg="del">
          <ac:chgData name="Sanya Bhargava" userId="48a5be65-531b-49a3-a91c-731fdeca1a05" providerId="ADAL" clId="{DE936914-E2CE-4003-BC5F-8C9B57C918CB}" dt="2021-08-13T11:10:05.335" v="23" actId="478"/>
          <ac:picMkLst>
            <pc:docMk/>
            <pc:sldMk cId="126799224" sldId="370"/>
            <ac:picMk id="3" creationId="{AC37719C-DC8F-4B8F-95BA-5D0E3439A857}"/>
          </ac:picMkLst>
        </pc:picChg>
        <pc:picChg chg="add mod">
          <ac:chgData name="Sanya Bhargava" userId="48a5be65-531b-49a3-a91c-731fdeca1a05" providerId="ADAL" clId="{DE936914-E2CE-4003-BC5F-8C9B57C918CB}" dt="2021-08-13T11:10:06.198" v="24"/>
          <ac:picMkLst>
            <pc:docMk/>
            <pc:sldMk cId="126799224" sldId="370"/>
            <ac:picMk id="6" creationId="{352A01A3-4733-4B54-BD77-D3BBE44CA493}"/>
          </ac:picMkLst>
        </pc:picChg>
      </pc:sldChg>
      <pc:sldChg chg="addSp delSp modSp mod">
        <pc:chgData name="Sanya Bhargava" userId="48a5be65-531b-49a3-a91c-731fdeca1a05" providerId="ADAL" clId="{DE936914-E2CE-4003-BC5F-8C9B57C918CB}" dt="2021-08-13T11:08:04.618" v="11" actId="20577"/>
        <pc:sldMkLst>
          <pc:docMk/>
          <pc:sldMk cId="750126762" sldId="371"/>
        </pc:sldMkLst>
        <pc:spChg chg="add mod">
          <ac:chgData name="Sanya Bhargava" userId="48a5be65-531b-49a3-a91c-731fdeca1a05" providerId="ADAL" clId="{DE936914-E2CE-4003-BC5F-8C9B57C918CB}" dt="2021-08-13T11:08:00.631" v="9"/>
          <ac:spMkLst>
            <pc:docMk/>
            <pc:sldMk cId="750126762" sldId="371"/>
            <ac:spMk id="5" creationId="{CEEBE4A2-8D4A-47D7-AEDA-6C1B5CCA4DC5}"/>
          </ac:spMkLst>
        </pc:spChg>
        <pc:spChg chg="mod">
          <ac:chgData name="Sanya Bhargava" userId="48a5be65-531b-49a3-a91c-731fdeca1a05" providerId="ADAL" clId="{DE936914-E2CE-4003-BC5F-8C9B57C918CB}" dt="2021-08-13T11:08:04.618" v="11" actId="20577"/>
          <ac:spMkLst>
            <pc:docMk/>
            <pc:sldMk cId="750126762" sldId="371"/>
            <ac:spMk id="10" creationId="{BDCE15A4-320D-4986-AE26-1CB27E8DBA22}"/>
          </ac:spMkLst>
        </pc:spChg>
        <pc:picChg chg="del">
          <ac:chgData name="Sanya Bhargava" userId="48a5be65-531b-49a3-a91c-731fdeca1a05" providerId="ADAL" clId="{DE936914-E2CE-4003-BC5F-8C9B57C918CB}" dt="2021-08-13T11:07:59.655" v="8" actId="478"/>
          <ac:picMkLst>
            <pc:docMk/>
            <pc:sldMk cId="750126762" sldId="371"/>
            <ac:picMk id="4" creationId="{65616661-4A9B-4BAA-ACC4-16A10D8F61C2}"/>
          </ac:picMkLst>
        </pc:picChg>
        <pc:picChg chg="add mod">
          <ac:chgData name="Sanya Bhargava" userId="48a5be65-531b-49a3-a91c-731fdeca1a05" providerId="ADAL" clId="{DE936914-E2CE-4003-BC5F-8C9B57C918CB}" dt="2021-08-13T11:08:00.631" v="9"/>
          <ac:picMkLst>
            <pc:docMk/>
            <pc:sldMk cId="750126762" sldId="371"/>
            <ac:picMk id="6" creationId="{9D1A53C9-F5BA-4280-8CDC-A90809F20B43}"/>
          </ac:picMkLst>
        </pc:picChg>
      </pc:sldChg>
      <pc:sldChg chg="modSp mod">
        <pc:chgData name="Sanya Bhargava" userId="48a5be65-531b-49a3-a91c-731fdeca1a05" providerId="ADAL" clId="{DE936914-E2CE-4003-BC5F-8C9B57C918CB}" dt="2021-08-13T11:11:37.655" v="82" actId="1035"/>
        <pc:sldMkLst>
          <pc:docMk/>
          <pc:sldMk cId="1848899828" sldId="373"/>
        </pc:sldMkLst>
        <pc:spChg chg="mod">
          <ac:chgData name="Sanya Bhargava" userId="48a5be65-531b-49a3-a91c-731fdeca1a05" providerId="ADAL" clId="{DE936914-E2CE-4003-BC5F-8C9B57C918CB}" dt="2021-08-13T11:11:37.655" v="82" actId="1035"/>
          <ac:spMkLst>
            <pc:docMk/>
            <pc:sldMk cId="1848899828" sldId="373"/>
            <ac:spMk id="4" creationId="{47DE3AF5-30B9-4B45-B838-9658E8B85F26}"/>
          </ac:spMkLst>
        </pc:spChg>
      </pc:sldChg>
      <pc:sldChg chg="modSp mod">
        <pc:chgData name="Sanya Bhargava" userId="48a5be65-531b-49a3-a91c-731fdeca1a05" providerId="ADAL" clId="{DE936914-E2CE-4003-BC5F-8C9B57C918CB}" dt="2021-08-13T11:11:27.559" v="74" actId="404"/>
        <pc:sldMkLst>
          <pc:docMk/>
          <pc:sldMk cId="1532192691" sldId="374"/>
        </pc:sldMkLst>
        <pc:spChg chg="mod">
          <ac:chgData name="Sanya Bhargava" userId="48a5be65-531b-49a3-a91c-731fdeca1a05" providerId="ADAL" clId="{DE936914-E2CE-4003-BC5F-8C9B57C918CB}" dt="2021-08-13T11:11:27.559" v="74" actId="404"/>
          <ac:spMkLst>
            <pc:docMk/>
            <pc:sldMk cId="1532192691" sldId="374"/>
            <ac:spMk id="6" creationId="{E27A4B09-ADFB-43E0-A84E-F7975BF21C43}"/>
          </ac:spMkLst>
        </pc:spChg>
        <pc:picChg chg="mod modCrop">
          <ac:chgData name="Sanya Bhargava" userId="48a5be65-531b-49a3-a91c-731fdeca1a05" providerId="ADAL" clId="{DE936914-E2CE-4003-BC5F-8C9B57C918CB}" dt="2021-08-13T11:11:18.483" v="41" actId="12789"/>
          <ac:picMkLst>
            <pc:docMk/>
            <pc:sldMk cId="1532192691" sldId="374"/>
            <ac:picMk id="2" creationId="{ACDDD818-9AB4-4EBF-B594-8B671C0150D4}"/>
          </ac:picMkLst>
        </pc:picChg>
      </pc:sldChg>
    </pc:docChg>
  </pc:docChgLst>
  <pc:docChgLst>
    <pc:chgData name="Karen Jebakany" userId="fbfc8d40-ef4b-4ad0-b81e-0cfba98b4af4" providerId="ADAL" clId="{EE602A78-1952-4145-9DE0-3C934840B7E3}"/>
    <pc:docChg chg="undo custSel addSld delSld modSld">
      <pc:chgData name="Karen Jebakany" userId="fbfc8d40-ef4b-4ad0-b81e-0cfba98b4af4" providerId="ADAL" clId="{EE602A78-1952-4145-9DE0-3C934840B7E3}" dt="2021-08-16T10:20:24.142" v="55" actId="47"/>
      <pc:docMkLst>
        <pc:docMk/>
      </pc:docMkLst>
      <pc:sldChg chg="add del">
        <pc:chgData name="Karen Jebakany" userId="fbfc8d40-ef4b-4ad0-b81e-0cfba98b4af4" providerId="ADAL" clId="{EE602A78-1952-4145-9DE0-3C934840B7E3}" dt="2021-08-16T10:20:24.142" v="55" actId="47"/>
        <pc:sldMkLst>
          <pc:docMk/>
          <pc:sldMk cId="1816089340" sldId="351"/>
        </pc:sldMkLst>
      </pc:sldChg>
      <pc:sldChg chg="add del">
        <pc:chgData name="Karen Jebakany" userId="fbfc8d40-ef4b-4ad0-b81e-0cfba98b4af4" providerId="ADAL" clId="{EE602A78-1952-4145-9DE0-3C934840B7E3}" dt="2021-08-16T10:20:24.142" v="55" actId="47"/>
        <pc:sldMkLst>
          <pc:docMk/>
          <pc:sldMk cId="2944035358" sldId="352"/>
        </pc:sldMkLst>
      </pc:sldChg>
      <pc:sldChg chg="add del">
        <pc:chgData name="Karen Jebakany" userId="fbfc8d40-ef4b-4ad0-b81e-0cfba98b4af4" providerId="ADAL" clId="{EE602A78-1952-4145-9DE0-3C934840B7E3}" dt="2021-08-16T10:20:24.142" v="55" actId="47"/>
        <pc:sldMkLst>
          <pc:docMk/>
          <pc:sldMk cId="39043425" sldId="353"/>
        </pc:sldMkLst>
      </pc:sldChg>
      <pc:sldChg chg="add del">
        <pc:chgData name="Karen Jebakany" userId="fbfc8d40-ef4b-4ad0-b81e-0cfba98b4af4" providerId="ADAL" clId="{EE602A78-1952-4145-9DE0-3C934840B7E3}" dt="2021-08-16T10:20:24.142" v="55" actId="47"/>
        <pc:sldMkLst>
          <pc:docMk/>
          <pc:sldMk cId="397214360" sldId="359"/>
        </pc:sldMkLst>
      </pc:sldChg>
      <pc:sldChg chg="add del">
        <pc:chgData name="Karen Jebakany" userId="fbfc8d40-ef4b-4ad0-b81e-0cfba98b4af4" providerId="ADAL" clId="{EE602A78-1952-4145-9DE0-3C934840B7E3}" dt="2021-08-16T10:20:24.142" v="55" actId="47"/>
        <pc:sldMkLst>
          <pc:docMk/>
          <pc:sldMk cId="3086949075" sldId="361"/>
        </pc:sldMkLst>
      </pc:sldChg>
      <pc:sldChg chg="add del">
        <pc:chgData name="Karen Jebakany" userId="fbfc8d40-ef4b-4ad0-b81e-0cfba98b4af4" providerId="ADAL" clId="{EE602A78-1952-4145-9DE0-3C934840B7E3}" dt="2021-08-16T10:20:24.142" v="55" actId="47"/>
        <pc:sldMkLst>
          <pc:docMk/>
          <pc:sldMk cId="1502879686" sldId="364"/>
        </pc:sldMkLst>
      </pc:sldChg>
      <pc:sldChg chg="add del">
        <pc:chgData name="Karen Jebakany" userId="fbfc8d40-ef4b-4ad0-b81e-0cfba98b4af4" providerId="ADAL" clId="{EE602A78-1952-4145-9DE0-3C934840B7E3}" dt="2021-08-16T10:20:24.142" v="55" actId="47"/>
        <pc:sldMkLst>
          <pc:docMk/>
          <pc:sldMk cId="2713113037" sldId="366"/>
        </pc:sldMkLst>
      </pc:sldChg>
      <pc:sldChg chg="add del">
        <pc:chgData name="Karen Jebakany" userId="fbfc8d40-ef4b-4ad0-b81e-0cfba98b4af4" providerId="ADAL" clId="{EE602A78-1952-4145-9DE0-3C934840B7E3}" dt="2021-08-16T10:20:24.142" v="55" actId="47"/>
        <pc:sldMkLst>
          <pc:docMk/>
          <pc:sldMk cId="3384353690" sldId="367"/>
        </pc:sldMkLst>
      </pc:sldChg>
      <pc:sldChg chg="add del">
        <pc:chgData name="Karen Jebakany" userId="fbfc8d40-ef4b-4ad0-b81e-0cfba98b4af4" providerId="ADAL" clId="{EE602A78-1952-4145-9DE0-3C934840B7E3}" dt="2021-08-16T10:20:24.142" v="55" actId="47"/>
        <pc:sldMkLst>
          <pc:docMk/>
          <pc:sldMk cId="298399635" sldId="368"/>
        </pc:sldMkLst>
      </pc:sldChg>
      <pc:sldChg chg="add del">
        <pc:chgData name="Karen Jebakany" userId="fbfc8d40-ef4b-4ad0-b81e-0cfba98b4af4" providerId="ADAL" clId="{EE602A78-1952-4145-9DE0-3C934840B7E3}" dt="2021-08-16T10:20:24.142" v="55" actId="47"/>
        <pc:sldMkLst>
          <pc:docMk/>
          <pc:sldMk cId="126799224" sldId="370"/>
        </pc:sldMkLst>
      </pc:sldChg>
      <pc:sldChg chg="add del">
        <pc:chgData name="Karen Jebakany" userId="fbfc8d40-ef4b-4ad0-b81e-0cfba98b4af4" providerId="ADAL" clId="{EE602A78-1952-4145-9DE0-3C934840B7E3}" dt="2021-08-16T10:20:24.142" v="55" actId="47"/>
        <pc:sldMkLst>
          <pc:docMk/>
          <pc:sldMk cId="750126762" sldId="371"/>
        </pc:sldMkLst>
      </pc:sldChg>
      <pc:sldChg chg="add del">
        <pc:chgData name="Karen Jebakany" userId="fbfc8d40-ef4b-4ad0-b81e-0cfba98b4af4" providerId="ADAL" clId="{EE602A78-1952-4145-9DE0-3C934840B7E3}" dt="2021-08-16T10:20:24.142" v="55" actId="47"/>
        <pc:sldMkLst>
          <pc:docMk/>
          <pc:sldMk cId="802985153" sldId="372"/>
        </pc:sldMkLst>
      </pc:sldChg>
      <pc:sldChg chg="add del">
        <pc:chgData name="Karen Jebakany" userId="fbfc8d40-ef4b-4ad0-b81e-0cfba98b4af4" providerId="ADAL" clId="{EE602A78-1952-4145-9DE0-3C934840B7E3}" dt="2021-08-16T10:20:24.142" v="55" actId="47"/>
        <pc:sldMkLst>
          <pc:docMk/>
          <pc:sldMk cId="1848899828" sldId="373"/>
        </pc:sldMkLst>
      </pc:sldChg>
      <pc:sldChg chg="addSp delSp modSp mod delCm chgLayout">
        <pc:chgData name="Karen Jebakany" userId="fbfc8d40-ef4b-4ad0-b81e-0cfba98b4af4" providerId="ADAL" clId="{EE602A78-1952-4145-9DE0-3C934840B7E3}" dt="2021-08-16T10:16:38.703" v="30" actId="1592"/>
        <pc:sldMkLst>
          <pc:docMk/>
          <pc:sldMk cId="1532192691" sldId="374"/>
        </pc:sldMkLst>
        <pc:spChg chg="add del mod">
          <ac:chgData name="Karen Jebakany" userId="fbfc8d40-ef4b-4ad0-b81e-0cfba98b4af4" providerId="ADAL" clId="{EE602A78-1952-4145-9DE0-3C934840B7E3}" dt="2021-08-16T10:15:52.868" v="21" actId="6264"/>
          <ac:spMkLst>
            <pc:docMk/>
            <pc:sldMk cId="1532192691" sldId="374"/>
            <ac:spMk id="3" creationId="{081B3D7C-D9CD-4069-A568-BEBFA0DF96E1}"/>
          </ac:spMkLst>
        </pc:spChg>
        <pc:spChg chg="mod ord">
          <ac:chgData name="Karen Jebakany" userId="fbfc8d40-ef4b-4ad0-b81e-0cfba98b4af4" providerId="ADAL" clId="{EE602A78-1952-4145-9DE0-3C934840B7E3}" dt="2021-08-16T10:15:52.868" v="21" actId="6264"/>
          <ac:spMkLst>
            <pc:docMk/>
            <pc:sldMk cId="1532192691" sldId="374"/>
            <ac:spMk id="4" creationId="{177E8D42-BE26-41CD-8006-DD51BF15E7F3}"/>
          </ac:spMkLst>
        </pc:spChg>
        <pc:spChg chg="mod ord">
          <ac:chgData name="Karen Jebakany" userId="fbfc8d40-ef4b-4ad0-b81e-0cfba98b4af4" providerId="ADAL" clId="{EE602A78-1952-4145-9DE0-3C934840B7E3}" dt="2021-08-16T10:16:16.536" v="29" actId="20577"/>
          <ac:spMkLst>
            <pc:docMk/>
            <pc:sldMk cId="1532192691" sldId="374"/>
            <ac:spMk id="5" creationId="{A3CCAC49-3E71-4284-B578-1602E7705656}"/>
          </ac:spMkLst>
        </pc:spChg>
        <pc:spChg chg="mod ord">
          <ac:chgData name="Karen Jebakany" userId="fbfc8d40-ef4b-4ad0-b81e-0cfba98b4af4" providerId="ADAL" clId="{EE602A78-1952-4145-9DE0-3C934840B7E3}" dt="2021-08-16T10:15:52.868" v="21" actId="6264"/>
          <ac:spMkLst>
            <pc:docMk/>
            <pc:sldMk cId="1532192691" sldId="374"/>
            <ac:spMk id="6" creationId="{E27A4B09-ADFB-43E0-A84E-F7975BF21C43}"/>
          </ac:spMkLst>
        </pc:spChg>
        <pc:spChg chg="add del mod">
          <ac:chgData name="Karen Jebakany" userId="fbfc8d40-ef4b-4ad0-b81e-0cfba98b4af4" providerId="ADAL" clId="{EE602A78-1952-4145-9DE0-3C934840B7E3}" dt="2021-08-16T10:15:52.868" v="21" actId="6264"/>
          <ac:spMkLst>
            <pc:docMk/>
            <pc:sldMk cId="1532192691" sldId="374"/>
            <ac:spMk id="7" creationId="{24B0168B-6B03-4B4A-9157-854AF6832539}"/>
          </ac:spMkLst>
        </pc:spChg>
        <pc:spChg chg="add del mod">
          <ac:chgData name="Karen Jebakany" userId="fbfc8d40-ef4b-4ad0-b81e-0cfba98b4af4" providerId="ADAL" clId="{EE602A78-1952-4145-9DE0-3C934840B7E3}" dt="2021-08-16T10:15:52.868" v="21" actId="6264"/>
          <ac:spMkLst>
            <pc:docMk/>
            <pc:sldMk cId="1532192691" sldId="374"/>
            <ac:spMk id="8" creationId="{64BA3BD7-CE10-4901-BF4B-4F1BE381D2E1}"/>
          </ac:spMkLst>
        </pc:spChg>
        <pc:spChg chg="add del mod ord">
          <ac:chgData name="Karen Jebakany" userId="fbfc8d40-ef4b-4ad0-b81e-0cfba98b4af4" providerId="ADAL" clId="{EE602A78-1952-4145-9DE0-3C934840B7E3}" dt="2021-08-16T10:15:52.868" v="21" actId="6264"/>
          <ac:spMkLst>
            <pc:docMk/>
            <pc:sldMk cId="1532192691" sldId="374"/>
            <ac:spMk id="9" creationId="{66D97E1E-AED4-405D-8BE0-EE0831FA1073}"/>
          </ac:spMkLst>
        </pc:spChg>
        <pc:picChg chg="mod">
          <ac:chgData name="Karen Jebakany" userId="fbfc8d40-ef4b-4ad0-b81e-0cfba98b4af4" providerId="ADAL" clId="{EE602A78-1952-4145-9DE0-3C934840B7E3}" dt="2021-08-16T10:15:51.578" v="18" actId="14100"/>
          <ac:picMkLst>
            <pc:docMk/>
            <pc:sldMk cId="1532192691" sldId="374"/>
            <ac:picMk id="2" creationId="{ACDDD818-9AB4-4EBF-B594-8B671C0150D4}"/>
          </ac:picMkLst>
        </pc:picChg>
      </pc:sldChg>
      <pc:sldChg chg="modSp mod modClrScheme delCm chgLayout">
        <pc:chgData name="Karen Jebakany" userId="fbfc8d40-ef4b-4ad0-b81e-0cfba98b4af4" providerId="ADAL" clId="{EE602A78-1952-4145-9DE0-3C934840B7E3}" dt="2021-08-16T10:19:48.471" v="54" actId="1592"/>
        <pc:sldMkLst>
          <pc:docMk/>
          <pc:sldMk cId="24579552" sldId="387"/>
        </pc:sldMkLst>
        <pc:spChg chg="mod ord">
          <ac:chgData name="Karen Jebakany" userId="fbfc8d40-ef4b-4ad0-b81e-0cfba98b4af4" providerId="ADAL" clId="{EE602A78-1952-4145-9DE0-3C934840B7E3}" dt="2021-08-16T10:19:28.966" v="40" actId="15"/>
          <ac:spMkLst>
            <pc:docMk/>
            <pc:sldMk cId="24579552" sldId="387"/>
            <ac:spMk id="2" creationId="{9FACEA7F-2E11-4565-B92F-9A39496E8689}"/>
          </ac:spMkLst>
        </pc:spChg>
        <pc:spChg chg="mod ord">
          <ac:chgData name="Karen Jebakany" userId="fbfc8d40-ef4b-4ad0-b81e-0cfba98b4af4" providerId="ADAL" clId="{EE602A78-1952-4145-9DE0-3C934840B7E3}" dt="2021-08-16T10:19:39.603" v="53" actId="313"/>
          <ac:spMkLst>
            <pc:docMk/>
            <pc:sldMk cId="24579552" sldId="387"/>
            <ac:spMk id="4" creationId="{683DF830-680D-4969-AAC1-90DCF15BAFEF}"/>
          </ac:spMkLst>
        </pc:spChg>
      </pc:sldChg>
      <pc:sldMasterChg chg="delSldLayout">
        <pc:chgData name="Karen Jebakany" userId="fbfc8d40-ef4b-4ad0-b81e-0cfba98b4af4" providerId="ADAL" clId="{EE602A78-1952-4145-9DE0-3C934840B7E3}" dt="2021-08-16T10:20:24.142" v="55" actId="47"/>
        <pc:sldMasterMkLst>
          <pc:docMk/>
          <pc:sldMasterMk cId="0" sldId="2147483732"/>
        </pc:sldMasterMkLst>
        <pc:sldLayoutChg chg="del">
          <pc:chgData name="Karen Jebakany" userId="fbfc8d40-ef4b-4ad0-b81e-0cfba98b4af4" providerId="ADAL" clId="{EE602A78-1952-4145-9DE0-3C934840B7E3}" dt="2021-08-16T10:20:24.142" v="55" actId="47"/>
          <pc:sldLayoutMkLst>
            <pc:docMk/>
            <pc:sldMasterMk cId="0" sldId="2147483732"/>
            <pc:sldLayoutMk cId="0" sldId="2147483750"/>
          </pc:sldLayoutMkLst>
        </pc:sldLayoutChg>
      </pc:sldMasterChg>
    </pc:docChg>
  </pc:docChgLst>
  <pc:docChgLst>
    <pc:chgData name="Karen Jebakany" userId="S::karen.jebakany@in.niit.com::fbfc8d40-ef4b-4ad0-b81e-0cfba98b4af4" providerId="AD" clId="Web-{FF5E9C6C-A658-87B0-5D0D-409F0DD1F79F}"/>
    <pc:docChg chg="modSld">
      <pc:chgData name="Karen Jebakany" userId="S::karen.jebakany@in.niit.com::fbfc8d40-ef4b-4ad0-b81e-0cfba98b4af4" providerId="AD" clId="Web-{FF5E9C6C-A658-87B0-5D0D-409F0DD1F79F}" dt="2021-08-17T11:11:21.310" v="32" actId="20577"/>
      <pc:docMkLst>
        <pc:docMk/>
      </pc:docMkLst>
      <pc:sldChg chg="modSp">
        <pc:chgData name="Karen Jebakany" userId="S::karen.jebakany@in.niit.com::fbfc8d40-ef4b-4ad0-b81e-0cfba98b4af4" providerId="AD" clId="Web-{FF5E9C6C-A658-87B0-5D0D-409F0DD1F79F}" dt="2021-08-17T11:11:21.310" v="32" actId="20577"/>
        <pc:sldMkLst>
          <pc:docMk/>
          <pc:sldMk cId="3558998603" sldId="392"/>
        </pc:sldMkLst>
        <pc:spChg chg="mod">
          <ac:chgData name="Karen Jebakany" userId="S::karen.jebakany@in.niit.com::fbfc8d40-ef4b-4ad0-b81e-0cfba98b4af4" providerId="AD" clId="Web-{FF5E9C6C-A658-87B0-5D0D-409F0DD1F79F}" dt="2021-08-17T11:11:21.310" v="32" actId="20577"/>
          <ac:spMkLst>
            <pc:docMk/>
            <pc:sldMk cId="3558998603" sldId="392"/>
            <ac:spMk id="2" creationId="{1DA74D3A-BAA5-4463-817F-285BB7F5B339}"/>
          </ac:spMkLst>
        </pc:spChg>
      </pc:sldChg>
    </pc:docChg>
  </pc:docChgLst>
  <pc:docChgLst>
    <pc:chgData name="Bhakti Rathod" userId="S::bhakti.rathod@in.niit.com::1aef7703-d10f-4a69-9e76-2b61d3478def" providerId="AD" clId="Web-{63DBBA7C-B629-1D23-4A92-BD1DBEAD7462}"/>
    <pc:docChg chg="">
      <pc:chgData name="Bhakti Rathod" userId="S::bhakti.rathod@in.niit.com::1aef7703-d10f-4a69-9e76-2b61d3478def" providerId="AD" clId="Web-{63DBBA7C-B629-1D23-4A92-BD1DBEAD7462}" dt="2021-08-13T10:15:37.079" v="0"/>
      <pc:docMkLst>
        <pc:docMk/>
      </pc:docMkLst>
      <pc:sldChg chg="addCm">
        <pc:chgData name="Bhakti Rathod" userId="S::bhakti.rathod@in.niit.com::1aef7703-d10f-4a69-9e76-2b61d3478def" providerId="AD" clId="Web-{63DBBA7C-B629-1D23-4A92-BD1DBEAD7462}" dt="2021-08-13T10:15:37.079" v="0"/>
        <pc:sldMkLst>
          <pc:docMk/>
          <pc:sldMk cId="39043425" sldId="353"/>
        </pc:sldMkLst>
      </pc:sldChg>
    </pc:docChg>
  </pc:docChgLst>
  <pc:docChgLst>
    <pc:chgData name="Bhakti Rathod" userId="S::bhakti.rathod@in.niit.com::1aef7703-d10f-4a69-9e76-2b61d3478def" providerId="AD" clId="Web-{E07A3F98-71A6-E3B0-5160-B55A3EA7C63E}"/>
    <pc:docChg chg="">
      <pc:chgData name="Bhakti Rathod" userId="S::bhakti.rathod@in.niit.com::1aef7703-d10f-4a69-9e76-2b61d3478def" providerId="AD" clId="Web-{E07A3F98-71A6-E3B0-5160-B55A3EA7C63E}" dt="2021-08-13T11:27:27.828" v="1"/>
      <pc:docMkLst>
        <pc:docMk/>
      </pc:docMkLst>
      <pc:sldChg chg="addCm delCm">
        <pc:chgData name="Bhakti Rathod" userId="S::bhakti.rathod@in.niit.com::1aef7703-d10f-4a69-9e76-2b61d3478def" providerId="AD" clId="Web-{E07A3F98-71A6-E3B0-5160-B55A3EA7C63E}" dt="2021-08-13T11:27:27.828" v="1"/>
        <pc:sldMkLst>
          <pc:docMk/>
          <pc:sldMk cId="39043425" sldId="353"/>
        </pc:sldMkLst>
      </pc:sldChg>
    </pc:docChg>
  </pc:docChgLst>
  <pc:docChgLst>
    <pc:chgData name="Bhakti Rathod" userId="S::bhakti.rathod@in.niit.com::1aef7703-d10f-4a69-9e76-2b61d3478def" providerId="AD" clId="Web-{6999C8BC-BD51-23D1-9D17-624EB1822756}"/>
    <pc:docChg chg="delSld">
      <pc:chgData name="Bhakti Rathod" userId="S::bhakti.rathod@in.niit.com::1aef7703-d10f-4a69-9e76-2b61d3478def" providerId="AD" clId="Web-{6999C8BC-BD51-23D1-9D17-624EB1822756}" dt="2021-08-17T10:52:44.258" v="3"/>
      <pc:docMkLst>
        <pc:docMk/>
      </pc:docMkLst>
      <pc:sldChg chg="del">
        <pc:chgData name="Bhakti Rathod" userId="S::bhakti.rathod@in.niit.com::1aef7703-d10f-4a69-9e76-2b61d3478def" providerId="AD" clId="Web-{6999C8BC-BD51-23D1-9D17-624EB1822756}" dt="2021-08-17T10:52:44.258" v="3"/>
        <pc:sldMkLst>
          <pc:docMk/>
          <pc:sldMk cId="24579552" sldId="387"/>
        </pc:sldMkLst>
      </pc:sldChg>
      <pc:sldChg chg="del">
        <pc:chgData name="Bhakti Rathod" userId="S::bhakti.rathod@in.niit.com::1aef7703-d10f-4a69-9e76-2b61d3478def" providerId="AD" clId="Web-{6999C8BC-BD51-23D1-9D17-624EB1822756}" dt="2021-08-17T10:52:36.242" v="2"/>
        <pc:sldMkLst>
          <pc:docMk/>
          <pc:sldMk cId="1604292411" sldId="388"/>
        </pc:sldMkLst>
      </pc:sldChg>
      <pc:sldChg chg="del">
        <pc:chgData name="Bhakti Rathod" userId="S::bhakti.rathod@in.niit.com::1aef7703-d10f-4a69-9e76-2b61d3478def" providerId="AD" clId="Web-{6999C8BC-BD51-23D1-9D17-624EB1822756}" dt="2021-08-17T10:52:30.539" v="1"/>
        <pc:sldMkLst>
          <pc:docMk/>
          <pc:sldMk cId="312051841" sldId="389"/>
        </pc:sldMkLst>
      </pc:sldChg>
      <pc:sldChg chg="del">
        <pc:chgData name="Bhakti Rathod" userId="S::bhakti.rathod@in.niit.com::1aef7703-d10f-4a69-9e76-2b61d3478def" providerId="AD" clId="Web-{6999C8BC-BD51-23D1-9D17-624EB1822756}" dt="2021-08-17T10:52:26.804" v="0"/>
        <pc:sldMkLst>
          <pc:docMk/>
          <pc:sldMk cId="2046335383" sldId="390"/>
        </pc:sldMkLst>
      </pc:sldChg>
    </pc:docChg>
  </pc:docChgLst>
  <pc:docChgLst>
    <pc:chgData name="Karen Jebakany" userId="S::karen.jebakany@in.niit.com::fbfc8d40-ef4b-4ad0-b81e-0cfba98b4af4" providerId="AD" clId="Web-{52FF3FE3-F18F-7E37-C3E1-EAFDE361D8B9}"/>
    <pc:docChg chg="modSld">
      <pc:chgData name="Karen Jebakany" userId="S::karen.jebakany@in.niit.com::fbfc8d40-ef4b-4ad0-b81e-0cfba98b4af4" providerId="AD" clId="Web-{52FF3FE3-F18F-7E37-C3E1-EAFDE361D8B9}" dt="2021-08-16T10:14:32.084" v="72" actId="20577"/>
      <pc:docMkLst>
        <pc:docMk/>
      </pc:docMkLst>
      <pc:sldChg chg="delCm">
        <pc:chgData name="Karen Jebakany" userId="S::karen.jebakany@in.niit.com::fbfc8d40-ef4b-4ad0-b81e-0cfba98b4af4" providerId="AD" clId="Web-{52FF3FE3-F18F-7E37-C3E1-EAFDE361D8B9}" dt="2021-08-16T10:02:13.958" v="0"/>
        <pc:sldMkLst>
          <pc:docMk/>
          <pc:sldMk cId="0" sldId="256"/>
        </pc:sldMkLst>
      </pc:sldChg>
      <pc:sldChg chg="modSp">
        <pc:chgData name="Karen Jebakany" userId="S::karen.jebakany@in.niit.com::fbfc8d40-ef4b-4ad0-b81e-0cfba98b4af4" providerId="AD" clId="Web-{52FF3FE3-F18F-7E37-C3E1-EAFDE361D8B9}" dt="2021-08-16T10:14:32.084" v="72" actId="20577"/>
        <pc:sldMkLst>
          <pc:docMk/>
          <pc:sldMk cId="1532192691" sldId="374"/>
        </pc:sldMkLst>
        <pc:spChg chg="mod">
          <ac:chgData name="Karen Jebakany" userId="S::karen.jebakany@in.niit.com::fbfc8d40-ef4b-4ad0-b81e-0cfba98b4af4" providerId="AD" clId="Web-{52FF3FE3-F18F-7E37-C3E1-EAFDE361D8B9}" dt="2021-08-16T10:14:32.084" v="72" actId="20577"/>
          <ac:spMkLst>
            <pc:docMk/>
            <pc:sldMk cId="1532192691" sldId="374"/>
            <ac:spMk id="5" creationId="{A3CCAC49-3E71-4284-B578-1602E7705656}"/>
          </ac:spMkLst>
        </pc:spChg>
      </pc:sldChg>
      <pc:sldChg chg="delCm">
        <pc:chgData name="Karen Jebakany" userId="S::karen.jebakany@in.niit.com::fbfc8d40-ef4b-4ad0-b81e-0cfba98b4af4" providerId="AD" clId="Web-{52FF3FE3-F18F-7E37-C3E1-EAFDE361D8B9}" dt="2021-08-16T10:02:29.896" v="1"/>
        <pc:sldMkLst>
          <pc:docMk/>
          <pc:sldMk cId="3186608505" sldId="380"/>
        </pc:sldMkLst>
      </pc:sldChg>
    </pc:docChg>
  </pc:docChgLst>
  <pc:docChgLst>
    <pc:chgData name="Karen Jebakany" userId="S::karen.jebakany@in.niit.com::fbfc8d40-ef4b-4ad0-b81e-0cfba98b4af4" providerId="AD" clId="Web-{6D34C2E3-B50D-1BD9-4150-5FEC10E9BA9C}"/>
    <pc:docChg chg="addSld delSld sldOrd">
      <pc:chgData name="Karen Jebakany" userId="S::karen.jebakany@in.niit.com::fbfc8d40-ef4b-4ad0-b81e-0cfba98b4af4" providerId="AD" clId="Web-{6D34C2E3-B50D-1BD9-4150-5FEC10E9BA9C}" dt="2021-08-16T05:41:35.223" v="58"/>
      <pc:docMkLst>
        <pc:docMk/>
      </pc:docMkLst>
      <pc:sldChg chg="ord">
        <pc:chgData name="Karen Jebakany" userId="S::karen.jebakany@in.niit.com::fbfc8d40-ef4b-4ad0-b81e-0cfba98b4af4" providerId="AD" clId="Web-{6D34C2E3-B50D-1BD9-4150-5FEC10E9BA9C}" dt="2021-08-16T05:41:35.223" v="58"/>
        <pc:sldMkLst>
          <pc:docMk/>
          <pc:sldMk cId="514967626" sldId="315"/>
        </pc:sldMkLst>
      </pc:sldChg>
      <pc:sldChg chg="del">
        <pc:chgData name="Karen Jebakany" userId="S::karen.jebakany@in.niit.com::fbfc8d40-ef4b-4ad0-b81e-0cfba98b4af4" providerId="AD" clId="Web-{6D34C2E3-B50D-1BD9-4150-5FEC10E9BA9C}" dt="2021-08-16T05:41:02.285" v="42"/>
        <pc:sldMkLst>
          <pc:docMk/>
          <pc:sldMk cId="1816089340" sldId="351"/>
        </pc:sldMkLst>
      </pc:sldChg>
      <pc:sldChg chg="del">
        <pc:chgData name="Karen Jebakany" userId="S::karen.jebakany@in.niit.com::fbfc8d40-ef4b-4ad0-b81e-0cfba98b4af4" providerId="AD" clId="Web-{6D34C2E3-B50D-1BD9-4150-5FEC10E9BA9C}" dt="2021-08-16T05:41:02.269" v="40"/>
        <pc:sldMkLst>
          <pc:docMk/>
          <pc:sldMk cId="2944035358" sldId="352"/>
        </pc:sldMkLst>
      </pc:sldChg>
      <pc:sldChg chg="del">
        <pc:chgData name="Karen Jebakany" userId="S::karen.jebakany@in.niit.com::fbfc8d40-ef4b-4ad0-b81e-0cfba98b4af4" providerId="AD" clId="Web-{6D34C2E3-B50D-1BD9-4150-5FEC10E9BA9C}" dt="2021-08-16T05:41:02.285" v="41"/>
        <pc:sldMkLst>
          <pc:docMk/>
          <pc:sldMk cId="39043425" sldId="353"/>
        </pc:sldMkLst>
      </pc:sldChg>
      <pc:sldChg chg="del">
        <pc:chgData name="Karen Jebakany" userId="S::karen.jebakany@in.niit.com::fbfc8d40-ef4b-4ad0-b81e-0cfba98b4af4" providerId="AD" clId="Web-{6D34C2E3-B50D-1BD9-4150-5FEC10E9BA9C}" dt="2021-08-16T05:41:02.269" v="39"/>
        <pc:sldMkLst>
          <pc:docMk/>
          <pc:sldMk cId="397214360" sldId="359"/>
        </pc:sldMkLst>
      </pc:sldChg>
      <pc:sldChg chg="del">
        <pc:chgData name="Karen Jebakany" userId="S::karen.jebakany@in.niit.com::fbfc8d40-ef4b-4ad0-b81e-0cfba98b4af4" providerId="AD" clId="Web-{6D34C2E3-B50D-1BD9-4150-5FEC10E9BA9C}" dt="2021-08-16T05:41:02.269" v="38"/>
        <pc:sldMkLst>
          <pc:docMk/>
          <pc:sldMk cId="3086949075" sldId="361"/>
        </pc:sldMkLst>
      </pc:sldChg>
      <pc:sldChg chg="del">
        <pc:chgData name="Karen Jebakany" userId="S::karen.jebakany@in.niit.com::fbfc8d40-ef4b-4ad0-b81e-0cfba98b4af4" providerId="AD" clId="Web-{6D34C2E3-B50D-1BD9-4150-5FEC10E9BA9C}" dt="2021-08-16T05:41:02.269" v="33"/>
        <pc:sldMkLst>
          <pc:docMk/>
          <pc:sldMk cId="1502879686" sldId="364"/>
        </pc:sldMkLst>
      </pc:sldChg>
      <pc:sldChg chg="del">
        <pc:chgData name="Karen Jebakany" userId="S::karen.jebakany@in.niit.com::fbfc8d40-ef4b-4ad0-b81e-0cfba98b4af4" providerId="AD" clId="Web-{6D34C2E3-B50D-1BD9-4150-5FEC10E9BA9C}" dt="2021-08-16T05:41:02.269" v="34"/>
        <pc:sldMkLst>
          <pc:docMk/>
          <pc:sldMk cId="2713113037" sldId="366"/>
        </pc:sldMkLst>
      </pc:sldChg>
      <pc:sldChg chg="del">
        <pc:chgData name="Karen Jebakany" userId="S::karen.jebakany@in.niit.com::fbfc8d40-ef4b-4ad0-b81e-0cfba98b4af4" providerId="AD" clId="Web-{6D34C2E3-B50D-1BD9-4150-5FEC10E9BA9C}" dt="2021-08-16T05:41:02.269" v="35"/>
        <pc:sldMkLst>
          <pc:docMk/>
          <pc:sldMk cId="3384353690" sldId="367"/>
        </pc:sldMkLst>
      </pc:sldChg>
      <pc:sldChg chg="del">
        <pc:chgData name="Karen Jebakany" userId="S::karen.jebakany@in.niit.com::fbfc8d40-ef4b-4ad0-b81e-0cfba98b4af4" providerId="AD" clId="Web-{6D34C2E3-B50D-1BD9-4150-5FEC10E9BA9C}" dt="2021-08-16T05:41:02.269" v="36"/>
        <pc:sldMkLst>
          <pc:docMk/>
          <pc:sldMk cId="298399635" sldId="368"/>
        </pc:sldMkLst>
      </pc:sldChg>
      <pc:sldChg chg="del">
        <pc:chgData name="Karen Jebakany" userId="S::karen.jebakany@in.niit.com::fbfc8d40-ef4b-4ad0-b81e-0cfba98b4af4" providerId="AD" clId="Web-{6D34C2E3-B50D-1BD9-4150-5FEC10E9BA9C}" dt="2021-08-16T05:41:02.269" v="32"/>
        <pc:sldMkLst>
          <pc:docMk/>
          <pc:sldMk cId="126799224" sldId="370"/>
        </pc:sldMkLst>
      </pc:sldChg>
      <pc:sldChg chg="del">
        <pc:chgData name="Karen Jebakany" userId="S::karen.jebakany@in.niit.com::fbfc8d40-ef4b-4ad0-b81e-0cfba98b4af4" providerId="AD" clId="Web-{6D34C2E3-B50D-1BD9-4150-5FEC10E9BA9C}" dt="2021-08-16T05:41:02.269" v="37"/>
        <pc:sldMkLst>
          <pc:docMk/>
          <pc:sldMk cId="750126762" sldId="371"/>
        </pc:sldMkLst>
      </pc:sldChg>
      <pc:sldChg chg="del">
        <pc:chgData name="Karen Jebakany" userId="S::karen.jebakany@in.niit.com::fbfc8d40-ef4b-4ad0-b81e-0cfba98b4af4" providerId="AD" clId="Web-{6D34C2E3-B50D-1BD9-4150-5FEC10E9BA9C}" dt="2021-08-16T05:41:02.269" v="31"/>
        <pc:sldMkLst>
          <pc:docMk/>
          <pc:sldMk cId="802985153" sldId="372"/>
        </pc:sldMkLst>
      </pc:sldChg>
      <pc:sldChg chg="del">
        <pc:chgData name="Karen Jebakany" userId="S::karen.jebakany@in.niit.com::fbfc8d40-ef4b-4ad0-b81e-0cfba98b4af4" providerId="AD" clId="Web-{6D34C2E3-B50D-1BD9-4150-5FEC10E9BA9C}" dt="2021-08-16T05:41:02.254" v="30"/>
        <pc:sldMkLst>
          <pc:docMk/>
          <pc:sldMk cId="1848899828" sldId="373"/>
        </pc:sldMkLst>
      </pc:sldChg>
      <pc:sldChg chg="add del">
        <pc:chgData name="Karen Jebakany" userId="S::karen.jebakany@in.niit.com::fbfc8d40-ef4b-4ad0-b81e-0cfba98b4af4" providerId="AD" clId="Web-{6D34C2E3-B50D-1BD9-4150-5FEC10E9BA9C}" dt="2021-08-16T05:41:31.645" v="56"/>
        <pc:sldMkLst>
          <pc:docMk/>
          <pc:sldMk cId="708977511" sldId="377"/>
        </pc:sldMkLst>
      </pc:sldChg>
      <pc:sldChg chg="add del">
        <pc:chgData name="Karen Jebakany" userId="S::karen.jebakany@in.niit.com::fbfc8d40-ef4b-4ad0-b81e-0cfba98b4af4" providerId="AD" clId="Web-{6D34C2E3-B50D-1BD9-4150-5FEC10E9BA9C}" dt="2021-08-16T05:40:43.097" v="29"/>
        <pc:sldMkLst>
          <pc:docMk/>
          <pc:sldMk cId="1097219254" sldId="378"/>
        </pc:sldMkLst>
      </pc:sldChg>
      <pc:sldChg chg="add">
        <pc:chgData name="Karen Jebakany" userId="S::karen.jebakany@in.niit.com::fbfc8d40-ef4b-4ad0-b81e-0cfba98b4af4" providerId="AD" clId="Web-{6D34C2E3-B50D-1BD9-4150-5FEC10E9BA9C}" dt="2021-08-16T05:41:22.644" v="43"/>
        <pc:sldMkLst>
          <pc:docMk/>
          <pc:sldMk cId="4060906608" sldId="378"/>
        </pc:sldMkLst>
      </pc:sldChg>
      <pc:sldChg chg="add del">
        <pc:chgData name="Karen Jebakany" userId="S::karen.jebakany@in.niit.com::fbfc8d40-ef4b-4ad0-b81e-0cfba98b4af4" providerId="AD" clId="Web-{6D34C2E3-B50D-1BD9-4150-5FEC10E9BA9C}" dt="2021-08-16T05:40:43.082" v="28"/>
        <pc:sldMkLst>
          <pc:docMk/>
          <pc:sldMk cId="218984195" sldId="379"/>
        </pc:sldMkLst>
      </pc:sldChg>
      <pc:sldChg chg="add">
        <pc:chgData name="Karen Jebakany" userId="S::karen.jebakany@in.niit.com::fbfc8d40-ef4b-4ad0-b81e-0cfba98b4af4" providerId="AD" clId="Web-{6D34C2E3-B50D-1BD9-4150-5FEC10E9BA9C}" dt="2021-08-16T05:41:22.848" v="44"/>
        <pc:sldMkLst>
          <pc:docMk/>
          <pc:sldMk cId="385802226" sldId="379"/>
        </pc:sldMkLst>
      </pc:sldChg>
      <pc:sldChg chg="add del">
        <pc:chgData name="Karen Jebakany" userId="S::karen.jebakany@in.niit.com::fbfc8d40-ef4b-4ad0-b81e-0cfba98b4af4" providerId="AD" clId="Web-{6D34C2E3-B50D-1BD9-4150-5FEC10E9BA9C}" dt="2021-08-16T05:40:43.082" v="27"/>
        <pc:sldMkLst>
          <pc:docMk/>
          <pc:sldMk cId="1124007677" sldId="380"/>
        </pc:sldMkLst>
      </pc:sldChg>
      <pc:sldChg chg="add">
        <pc:chgData name="Karen Jebakany" userId="S::karen.jebakany@in.niit.com::fbfc8d40-ef4b-4ad0-b81e-0cfba98b4af4" providerId="AD" clId="Web-{6D34C2E3-B50D-1BD9-4150-5FEC10E9BA9C}" dt="2021-08-16T05:41:23.051" v="45"/>
        <pc:sldMkLst>
          <pc:docMk/>
          <pc:sldMk cId="3186608505" sldId="380"/>
        </pc:sldMkLst>
      </pc:sldChg>
      <pc:sldChg chg="add">
        <pc:chgData name="Karen Jebakany" userId="S::karen.jebakany@in.niit.com::fbfc8d40-ef4b-4ad0-b81e-0cfba98b4af4" providerId="AD" clId="Web-{6D34C2E3-B50D-1BD9-4150-5FEC10E9BA9C}" dt="2021-08-16T05:41:23.191" v="46"/>
        <pc:sldMkLst>
          <pc:docMk/>
          <pc:sldMk cId="1141130396" sldId="381"/>
        </pc:sldMkLst>
      </pc:sldChg>
      <pc:sldChg chg="add del">
        <pc:chgData name="Karen Jebakany" userId="S::karen.jebakany@in.niit.com::fbfc8d40-ef4b-4ad0-b81e-0cfba98b4af4" providerId="AD" clId="Web-{6D34C2E3-B50D-1BD9-4150-5FEC10E9BA9C}" dt="2021-08-16T05:40:43.082" v="26"/>
        <pc:sldMkLst>
          <pc:docMk/>
          <pc:sldMk cId="3530226264" sldId="381"/>
        </pc:sldMkLst>
      </pc:sldChg>
      <pc:sldChg chg="add del">
        <pc:chgData name="Karen Jebakany" userId="S::karen.jebakany@in.niit.com::fbfc8d40-ef4b-4ad0-b81e-0cfba98b4af4" providerId="AD" clId="Web-{6D34C2E3-B50D-1BD9-4150-5FEC10E9BA9C}" dt="2021-08-16T05:40:43.082" v="25"/>
        <pc:sldMkLst>
          <pc:docMk/>
          <pc:sldMk cId="838693353" sldId="382"/>
        </pc:sldMkLst>
      </pc:sldChg>
      <pc:sldChg chg="add">
        <pc:chgData name="Karen Jebakany" userId="S::karen.jebakany@in.niit.com::fbfc8d40-ef4b-4ad0-b81e-0cfba98b4af4" providerId="AD" clId="Web-{6D34C2E3-B50D-1BD9-4150-5FEC10E9BA9C}" dt="2021-08-16T05:41:23.348" v="47"/>
        <pc:sldMkLst>
          <pc:docMk/>
          <pc:sldMk cId="4255337849" sldId="382"/>
        </pc:sldMkLst>
      </pc:sldChg>
      <pc:sldChg chg="add del">
        <pc:chgData name="Karen Jebakany" userId="S::karen.jebakany@in.niit.com::fbfc8d40-ef4b-4ad0-b81e-0cfba98b4af4" providerId="AD" clId="Web-{6D34C2E3-B50D-1BD9-4150-5FEC10E9BA9C}" dt="2021-08-16T05:40:43.082" v="24"/>
        <pc:sldMkLst>
          <pc:docMk/>
          <pc:sldMk cId="857445595" sldId="383"/>
        </pc:sldMkLst>
      </pc:sldChg>
      <pc:sldChg chg="add">
        <pc:chgData name="Karen Jebakany" userId="S::karen.jebakany@in.niit.com::fbfc8d40-ef4b-4ad0-b81e-0cfba98b4af4" providerId="AD" clId="Web-{6D34C2E3-B50D-1BD9-4150-5FEC10E9BA9C}" dt="2021-08-16T05:41:23.566" v="48"/>
        <pc:sldMkLst>
          <pc:docMk/>
          <pc:sldMk cId="1097363853" sldId="383"/>
        </pc:sldMkLst>
      </pc:sldChg>
      <pc:sldChg chg="add">
        <pc:chgData name="Karen Jebakany" userId="S::karen.jebakany@in.niit.com::fbfc8d40-ef4b-4ad0-b81e-0cfba98b4af4" providerId="AD" clId="Web-{6D34C2E3-B50D-1BD9-4150-5FEC10E9BA9C}" dt="2021-08-16T05:41:23.785" v="49"/>
        <pc:sldMkLst>
          <pc:docMk/>
          <pc:sldMk cId="1257160687" sldId="384"/>
        </pc:sldMkLst>
      </pc:sldChg>
      <pc:sldChg chg="add del">
        <pc:chgData name="Karen Jebakany" userId="S::karen.jebakany@in.niit.com::fbfc8d40-ef4b-4ad0-b81e-0cfba98b4af4" providerId="AD" clId="Web-{6D34C2E3-B50D-1BD9-4150-5FEC10E9BA9C}" dt="2021-08-16T05:40:43.082" v="23"/>
        <pc:sldMkLst>
          <pc:docMk/>
          <pc:sldMk cId="3558989274" sldId="384"/>
        </pc:sldMkLst>
      </pc:sldChg>
      <pc:sldChg chg="add">
        <pc:chgData name="Karen Jebakany" userId="S::karen.jebakany@in.niit.com::fbfc8d40-ef4b-4ad0-b81e-0cfba98b4af4" providerId="AD" clId="Web-{6D34C2E3-B50D-1BD9-4150-5FEC10E9BA9C}" dt="2021-08-16T05:41:23.926" v="50"/>
        <pc:sldMkLst>
          <pc:docMk/>
          <pc:sldMk cId="1091325995" sldId="385"/>
        </pc:sldMkLst>
      </pc:sldChg>
      <pc:sldChg chg="add del">
        <pc:chgData name="Karen Jebakany" userId="S::karen.jebakany@in.niit.com::fbfc8d40-ef4b-4ad0-b81e-0cfba98b4af4" providerId="AD" clId="Web-{6D34C2E3-B50D-1BD9-4150-5FEC10E9BA9C}" dt="2021-08-16T05:40:43.082" v="22"/>
        <pc:sldMkLst>
          <pc:docMk/>
          <pc:sldMk cId="3834618389" sldId="385"/>
        </pc:sldMkLst>
      </pc:sldChg>
      <pc:sldChg chg="add del">
        <pc:chgData name="Karen Jebakany" userId="S::karen.jebakany@in.niit.com::fbfc8d40-ef4b-4ad0-b81e-0cfba98b4af4" providerId="AD" clId="Web-{6D34C2E3-B50D-1BD9-4150-5FEC10E9BA9C}" dt="2021-08-16T05:40:43.082" v="21"/>
        <pc:sldMkLst>
          <pc:docMk/>
          <pc:sldMk cId="1531217711" sldId="386"/>
        </pc:sldMkLst>
      </pc:sldChg>
      <pc:sldChg chg="add">
        <pc:chgData name="Karen Jebakany" userId="S::karen.jebakany@in.niit.com::fbfc8d40-ef4b-4ad0-b81e-0cfba98b4af4" providerId="AD" clId="Web-{6D34C2E3-B50D-1BD9-4150-5FEC10E9BA9C}" dt="2021-08-16T05:41:24.051" v="51"/>
        <pc:sldMkLst>
          <pc:docMk/>
          <pc:sldMk cId="3909528809" sldId="386"/>
        </pc:sldMkLst>
      </pc:sldChg>
      <pc:sldChg chg="add">
        <pc:chgData name="Karen Jebakany" userId="S::karen.jebakany@in.niit.com::fbfc8d40-ef4b-4ad0-b81e-0cfba98b4af4" providerId="AD" clId="Web-{6D34C2E3-B50D-1BD9-4150-5FEC10E9BA9C}" dt="2021-08-16T05:41:24.191" v="52"/>
        <pc:sldMkLst>
          <pc:docMk/>
          <pc:sldMk cId="24579552" sldId="387"/>
        </pc:sldMkLst>
      </pc:sldChg>
      <pc:sldChg chg="add del">
        <pc:chgData name="Karen Jebakany" userId="S::karen.jebakany@in.niit.com::fbfc8d40-ef4b-4ad0-b81e-0cfba98b4af4" providerId="AD" clId="Web-{6D34C2E3-B50D-1BD9-4150-5FEC10E9BA9C}" dt="2021-08-16T05:40:43.082" v="20"/>
        <pc:sldMkLst>
          <pc:docMk/>
          <pc:sldMk cId="1428355066" sldId="387"/>
        </pc:sldMkLst>
      </pc:sldChg>
      <pc:sldChg chg="add del">
        <pc:chgData name="Karen Jebakany" userId="S::karen.jebakany@in.niit.com::fbfc8d40-ef4b-4ad0-b81e-0cfba98b4af4" providerId="AD" clId="Web-{6D34C2E3-B50D-1BD9-4150-5FEC10E9BA9C}" dt="2021-08-16T05:40:43.082" v="19"/>
        <pc:sldMkLst>
          <pc:docMk/>
          <pc:sldMk cId="820168295" sldId="388"/>
        </pc:sldMkLst>
      </pc:sldChg>
      <pc:sldChg chg="add">
        <pc:chgData name="Karen Jebakany" userId="S::karen.jebakany@in.niit.com::fbfc8d40-ef4b-4ad0-b81e-0cfba98b4af4" providerId="AD" clId="Web-{6D34C2E3-B50D-1BD9-4150-5FEC10E9BA9C}" dt="2021-08-16T05:41:24.363" v="53"/>
        <pc:sldMkLst>
          <pc:docMk/>
          <pc:sldMk cId="1604292411" sldId="388"/>
        </pc:sldMkLst>
      </pc:sldChg>
      <pc:sldChg chg="add">
        <pc:chgData name="Karen Jebakany" userId="S::karen.jebakany@in.niit.com::fbfc8d40-ef4b-4ad0-b81e-0cfba98b4af4" providerId="AD" clId="Web-{6D34C2E3-B50D-1BD9-4150-5FEC10E9BA9C}" dt="2021-08-16T05:41:24.582" v="54"/>
        <pc:sldMkLst>
          <pc:docMk/>
          <pc:sldMk cId="312051841" sldId="389"/>
        </pc:sldMkLst>
      </pc:sldChg>
      <pc:sldChg chg="add del">
        <pc:chgData name="Karen Jebakany" userId="S::karen.jebakany@in.niit.com::fbfc8d40-ef4b-4ad0-b81e-0cfba98b4af4" providerId="AD" clId="Web-{6D34C2E3-B50D-1BD9-4150-5FEC10E9BA9C}" dt="2021-08-16T05:40:43.082" v="18"/>
        <pc:sldMkLst>
          <pc:docMk/>
          <pc:sldMk cId="3451072589" sldId="389"/>
        </pc:sldMkLst>
      </pc:sldChg>
      <pc:sldChg chg="add del">
        <pc:chgData name="Karen Jebakany" userId="S::karen.jebakany@in.niit.com::fbfc8d40-ef4b-4ad0-b81e-0cfba98b4af4" providerId="AD" clId="Web-{6D34C2E3-B50D-1BD9-4150-5FEC10E9BA9C}" dt="2021-08-16T05:40:43.082" v="17"/>
        <pc:sldMkLst>
          <pc:docMk/>
          <pc:sldMk cId="1790310908" sldId="390"/>
        </pc:sldMkLst>
      </pc:sldChg>
      <pc:sldChg chg="add">
        <pc:chgData name="Karen Jebakany" userId="S::karen.jebakany@in.niit.com::fbfc8d40-ef4b-4ad0-b81e-0cfba98b4af4" providerId="AD" clId="Web-{6D34C2E3-B50D-1BD9-4150-5FEC10E9BA9C}" dt="2021-08-16T05:41:24.801" v="55"/>
        <pc:sldMkLst>
          <pc:docMk/>
          <pc:sldMk cId="2046335383" sldId="390"/>
        </pc:sldMkLst>
      </pc:sldChg>
      <pc:sldChg chg="add">
        <pc:chgData name="Karen Jebakany" userId="S::karen.jebakany@in.niit.com::fbfc8d40-ef4b-4ad0-b81e-0cfba98b4af4" providerId="AD" clId="Web-{6D34C2E3-B50D-1BD9-4150-5FEC10E9BA9C}" dt="2021-08-16T05:41:33.238" v="57"/>
        <pc:sldMkLst>
          <pc:docMk/>
          <pc:sldMk cId="2663706866" sldId="391"/>
        </pc:sldMkLst>
      </pc:sldChg>
      <pc:sldChg chg="add del">
        <pc:chgData name="Karen Jebakany" userId="S::karen.jebakany@in.niit.com::fbfc8d40-ef4b-4ad0-b81e-0cfba98b4af4" providerId="AD" clId="Web-{6D34C2E3-B50D-1BD9-4150-5FEC10E9BA9C}" dt="2021-08-16T05:40:37.441" v="15"/>
        <pc:sldMkLst>
          <pc:docMk/>
          <pc:sldMk cId="3768771504" sldId="391"/>
        </pc:sldMkLst>
      </pc:sldChg>
    </pc:docChg>
  </pc:docChgLst>
  <pc:docChgLst>
    <pc:chgData name="Saloni Sharma" userId="ff2eec21-52b5-4400-b43c-5fb25758e4b4" providerId="ADAL" clId="{716D7089-08A5-43BF-8F5A-08A1CE986690}"/>
    <pc:docChg chg="undo custSel modSld">
      <pc:chgData name="Saloni Sharma" userId="ff2eec21-52b5-4400-b43c-5fb25758e4b4" providerId="ADAL" clId="{716D7089-08A5-43BF-8F5A-08A1CE986690}" dt="2021-08-13T06:39:48.600" v="173" actId="20577"/>
      <pc:docMkLst>
        <pc:docMk/>
      </pc:docMkLst>
      <pc:sldChg chg="modSp mod">
        <pc:chgData name="Saloni Sharma" userId="ff2eec21-52b5-4400-b43c-5fb25758e4b4" providerId="ADAL" clId="{716D7089-08A5-43BF-8F5A-08A1CE986690}" dt="2021-08-13T04:51:01.099" v="1" actId="14100"/>
        <pc:sldMkLst>
          <pc:docMk/>
          <pc:sldMk cId="0" sldId="256"/>
        </pc:sldMkLst>
        <pc:spChg chg="mod">
          <ac:chgData name="Saloni Sharma" userId="ff2eec21-52b5-4400-b43c-5fb25758e4b4" providerId="ADAL" clId="{716D7089-08A5-43BF-8F5A-08A1CE986690}" dt="2021-08-13T04:51:01.099" v="1" actId="14100"/>
          <ac:spMkLst>
            <pc:docMk/>
            <pc:sldMk cId="0" sldId="256"/>
            <ac:spMk id="6" creationId="{2E7D5C90-A29A-44E6-8463-371B3FC575E1}"/>
          </ac:spMkLst>
        </pc:spChg>
      </pc:sldChg>
      <pc:sldChg chg="modSp mod">
        <pc:chgData name="Saloni Sharma" userId="ff2eec21-52b5-4400-b43c-5fb25758e4b4" providerId="ADAL" clId="{716D7089-08A5-43BF-8F5A-08A1CE986690}" dt="2021-08-13T04:51:10.367" v="2" actId="33524"/>
        <pc:sldMkLst>
          <pc:docMk/>
          <pc:sldMk cId="1816089340" sldId="351"/>
        </pc:sldMkLst>
        <pc:spChg chg="mod">
          <ac:chgData name="Saloni Sharma" userId="ff2eec21-52b5-4400-b43c-5fb25758e4b4" providerId="ADAL" clId="{716D7089-08A5-43BF-8F5A-08A1CE986690}" dt="2021-08-13T04:51:10.367" v="2" actId="33524"/>
          <ac:spMkLst>
            <pc:docMk/>
            <pc:sldMk cId="1816089340" sldId="351"/>
            <ac:spMk id="6" creationId="{563A0C7C-FDB2-4A3E-9F46-942B285533B1}"/>
          </ac:spMkLst>
        </pc:spChg>
      </pc:sldChg>
      <pc:sldChg chg="modSp mod">
        <pc:chgData name="Saloni Sharma" userId="ff2eec21-52b5-4400-b43c-5fb25758e4b4" providerId="ADAL" clId="{716D7089-08A5-43BF-8F5A-08A1CE986690}" dt="2021-08-13T05:21:47.757" v="19" actId="14100"/>
        <pc:sldMkLst>
          <pc:docMk/>
          <pc:sldMk cId="3086949075" sldId="361"/>
        </pc:sldMkLst>
        <pc:spChg chg="mod">
          <ac:chgData name="Saloni Sharma" userId="ff2eec21-52b5-4400-b43c-5fb25758e4b4" providerId="ADAL" clId="{716D7089-08A5-43BF-8F5A-08A1CE986690}" dt="2021-08-13T05:21:37.015" v="16" actId="20577"/>
          <ac:spMkLst>
            <pc:docMk/>
            <pc:sldMk cId="3086949075" sldId="361"/>
            <ac:spMk id="6" creationId="{03B00932-4BCD-40DF-8227-04BB0EBD3EA9}"/>
          </ac:spMkLst>
        </pc:spChg>
        <pc:spChg chg="mod">
          <ac:chgData name="Saloni Sharma" userId="ff2eec21-52b5-4400-b43c-5fb25758e4b4" providerId="ADAL" clId="{716D7089-08A5-43BF-8F5A-08A1CE986690}" dt="2021-08-13T05:21:47.757" v="19" actId="14100"/>
          <ac:spMkLst>
            <pc:docMk/>
            <pc:sldMk cId="3086949075" sldId="361"/>
            <ac:spMk id="7" creationId="{E29A34CC-7A3E-4DA0-A784-E307FEE72F02}"/>
          </ac:spMkLst>
        </pc:spChg>
      </pc:sldChg>
      <pc:sldChg chg="modSp mod">
        <pc:chgData name="Saloni Sharma" userId="ff2eec21-52b5-4400-b43c-5fb25758e4b4" providerId="ADAL" clId="{716D7089-08A5-43BF-8F5A-08A1CE986690}" dt="2021-08-13T06:23:20.519" v="35" actId="1035"/>
        <pc:sldMkLst>
          <pc:docMk/>
          <pc:sldMk cId="1502879686" sldId="364"/>
        </pc:sldMkLst>
        <pc:spChg chg="mod">
          <ac:chgData name="Saloni Sharma" userId="ff2eec21-52b5-4400-b43c-5fb25758e4b4" providerId="ADAL" clId="{716D7089-08A5-43BF-8F5A-08A1CE986690}" dt="2021-08-13T06:23:20.519" v="35" actId="1035"/>
          <ac:spMkLst>
            <pc:docMk/>
            <pc:sldMk cId="1502879686" sldId="364"/>
            <ac:spMk id="5" creationId="{A11F03AF-92E6-4AB8-97DC-5DDA455194E4}"/>
          </ac:spMkLst>
        </pc:spChg>
      </pc:sldChg>
      <pc:sldChg chg="modSp mod">
        <pc:chgData name="Saloni Sharma" userId="ff2eec21-52b5-4400-b43c-5fb25758e4b4" providerId="ADAL" clId="{716D7089-08A5-43BF-8F5A-08A1CE986690}" dt="2021-08-13T06:21:36.786" v="25" actId="20577"/>
        <pc:sldMkLst>
          <pc:docMk/>
          <pc:sldMk cId="2713113037" sldId="366"/>
        </pc:sldMkLst>
        <pc:spChg chg="mod">
          <ac:chgData name="Saloni Sharma" userId="ff2eec21-52b5-4400-b43c-5fb25758e4b4" providerId="ADAL" clId="{716D7089-08A5-43BF-8F5A-08A1CE986690}" dt="2021-08-13T06:21:36.786" v="25" actId="20577"/>
          <ac:spMkLst>
            <pc:docMk/>
            <pc:sldMk cId="2713113037" sldId="366"/>
            <ac:spMk id="5" creationId="{4504EC60-F9A1-428C-ACA3-B13B610C4152}"/>
          </ac:spMkLst>
        </pc:spChg>
      </pc:sldChg>
      <pc:sldChg chg="modSp mod">
        <pc:chgData name="Saloni Sharma" userId="ff2eec21-52b5-4400-b43c-5fb25758e4b4" providerId="ADAL" clId="{716D7089-08A5-43BF-8F5A-08A1CE986690}" dt="2021-08-13T05:23:39.123" v="24" actId="20577"/>
        <pc:sldMkLst>
          <pc:docMk/>
          <pc:sldMk cId="298399635" sldId="368"/>
        </pc:sldMkLst>
        <pc:spChg chg="mod">
          <ac:chgData name="Saloni Sharma" userId="ff2eec21-52b5-4400-b43c-5fb25758e4b4" providerId="ADAL" clId="{716D7089-08A5-43BF-8F5A-08A1CE986690}" dt="2021-08-13T05:23:39.123" v="24" actId="20577"/>
          <ac:spMkLst>
            <pc:docMk/>
            <pc:sldMk cId="298399635" sldId="368"/>
            <ac:spMk id="6" creationId="{D28E486A-BB9E-42D6-BF7F-E818385D1C7F}"/>
          </ac:spMkLst>
        </pc:spChg>
      </pc:sldChg>
      <pc:sldChg chg="modSp mod">
        <pc:chgData name="Saloni Sharma" userId="ff2eec21-52b5-4400-b43c-5fb25758e4b4" providerId="ADAL" clId="{716D7089-08A5-43BF-8F5A-08A1CE986690}" dt="2021-08-13T06:24:47.173" v="37" actId="20577"/>
        <pc:sldMkLst>
          <pc:docMk/>
          <pc:sldMk cId="802985153" sldId="372"/>
        </pc:sldMkLst>
        <pc:spChg chg="mod">
          <ac:chgData name="Saloni Sharma" userId="ff2eec21-52b5-4400-b43c-5fb25758e4b4" providerId="ADAL" clId="{716D7089-08A5-43BF-8F5A-08A1CE986690}" dt="2021-08-13T06:24:47.173" v="37" actId="20577"/>
          <ac:spMkLst>
            <pc:docMk/>
            <pc:sldMk cId="802985153" sldId="372"/>
            <ac:spMk id="5" creationId="{4504EC60-F9A1-428C-ACA3-B13B610C4152}"/>
          </ac:spMkLst>
        </pc:spChg>
      </pc:sldChg>
      <pc:sldChg chg="modSp mod">
        <pc:chgData name="Saloni Sharma" userId="ff2eec21-52b5-4400-b43c-5fb25758e4b4" providerId="ADAL" clId="{716D7089-08A5-43BF-8F5A-08A1CE986690}" dt="2021-08-13T06:32:46.035" v="169" actId="255"/>
        <pc:sldMkLst>
          <pc:docMk/>
          <pc:sldMk cId="1532192691" sldId="374"/>
        </pc:sldMkLst>
        <pc:spChg chg="mod">
          <ac:chgData name="Saloni Sharma" userId="ff2eec21-52b5-4400-b43c-5fb25758e4b4" providerId="ADAL" clId="{716D7089-08A5-43BF-8F5A-08A1CE986690}" dt="2021-08-13T06:31:45.673" v="166" actId="20577"/>
          <ac:spMkLst>
            <pc:docMk/>
            <pc:sldMk cId="1532192691" sldId="374"/>
            <ac:spMk id="4" creationId="{177E8D42-BE26-41CD-8006-DD51BF15E7F3}"/>
          </ac:spMkLst>
        </pc:spChg>
        <pc:spChg chg="mod">
          <ac:chgData name="Saloni Sharma" userId="ff2eec21-52b5-4400-b43c-5fb25758e4b4" providerId="ADAL" clId="{716D7089-08A5-43BF-8F5A-08A1CE986690}" dt="2021-08-13T06:32:16.165" v="168" actId="14100"/>
          <ac:spMkLst>
            <pc:docMk/>
            <pc:sldMk cId="1532192691" sldId="374"/>
            <ac:spMk id="5" creationId="{A3CCAC49-3E71-4284-B578-1602E7705656}"/>
          </ac:spMkLst>
        </pc:spChg>
        <pc:spChg chg="mod">
          <ac:chgData name="Saloni Sharma" userId="ff2eec21-52b5-4400-b43c-5fb25758e4b4" providerId="ADAL" clId="{716D7089-08A5-43BF-8F5A-08A1CE986690}" dt="2021-08-13T06:32:46.035" v="169" actId="255"/>
          <ac:spMkLst>
            <pc:docMk/>
            <pc:sldMk cId="1532192691" sldId="374"/>
            <ac:spMk id="6" creationId="{E27A4B09-ADFB-43E0-A84E-F7975BF21C43}"/>
          </ac:spMkLst>
        </pc:spChg>
      </pc:sldChg>
      <pc:sldChg chg="modSp mod">
        <pc:chgData name="Saloni Sharma" userId="ff2eec21-52b5-4400-b43c-5fb25758e4b4" providerId="ADAL" clId="{716D7089-08A5-43BF-8F5A-08A1CE986690}" dt="2021-08-13T06:39:24.376" v="171" actId="14100"/>
        <pc:sldMkLst>
          <pc:docMk/>
          <pc:sldMk cId="3389018011" sldId="375"/>
        </pc:sldMkLst>
        <pc:spChg chg="mod">
          <ac:chgData name="Saloni Sharma" userId="ff2eec21-52b5-4400-b43c-5fb25758e4b4" providerId="ADAL" clId="{716D7089-08A5-43BF-8F5A-08A1CE986690}" dt="2021-08-13T06:39:24.376" v="171" actId="14100"/>
          <ac:spMkLst>
            <pc:docMk/>
            <pc:sldMk cId="3389018011" sldId="375"/>
            <ac:spMk id="3" creationId="{6EF3A57F-A35E-4A82-82D8-25984677472A}"/>
          </ac:spMkLst>
        </pc:spChg>
      </pc:sldChg>
      <pc:sldChg chg="modSp mod">
        <pc:chgData name="Saloni Sharma" userId="ff2eec21-52b5-4400-b43c-5fb25758e4b4" providerId="ADAL" clId="{716D7089-08A5-43BF-8F5A-08A1CE986690}" dt="2021-08-13T06:39:48.600" v="173" actId="20577"/>
        <pc:sldMkLst>
          <pc:docMk/>
          <pc:sldMk cId="278929931" sldId="376"/>
        </pc:sldMkLst>
        <pc:spChg chg="mod">
          <ac:chgData name="Saloni Sharma" userId="ff2eec21-52b5-4400-b43c-5fb25758e4b4" providerId="ADAL" clId="{716D7089-08A5-43BF-8F5A-08A1CE986690}" dt="2021-08-13T06:39:48.600" v="173" actId="20577"/>
          <ac:spMkLst>
            <pc:docMk/>
            <pc:sldMk cId="278929931" sldId="376"/>
            <ac:spMk id="6" creationId="{3994CF4C-F5D9-495A-BADC-919855FCCEB7}"/>
          </ac:spMkLst>
        </pc:spChg>
      </pc:sldChg>
    </pc:docChg>
  </pc:docChgLst>
  <pc:docChgLst>
    <pc:chgData name="Bhakti Rathod" userId="S::bhakti.rathod@in.niit.com::1aef7703-d10f-4a69-9e76-2b61d3478def" providerId="AD" clId="Web-{B28D0591-1675-F049-E8DC-0CEBA43F476E}"/>
    <pc:docChg chg="modSld">
      <pc:chgData name="Bhakti Rathod" userId="S::bhakti.rathod@in.niit.com::1aef7703-d10f-4a69-9e76-2b61d3478def" providerId="AD" clId="Web-{B28D0591-1675-F049-E8DC-0CEBA43F476E}" dt="2021-08-11T07:18:56.368" v="91" actId="20577"/>
      <pc:docMkLst>
        <pc:docMk/>
      </pc:docMkLst>
      <pc:sldChg chg="modSp">
        <pc:chgData name="Bhakti Rathod" userId="S::bhakti.rathod@in.niit.com::1aef7703-d10f-4a69-9e76-2b61d3478def" providerId="AD" clId="Web-{B28D0591-1675-F049-E8DC-0CEBA43F476E}" dt="2021-08-11T07:07:12.785" v="6" actId="20577"/>
        <pc:sldMkLst>
          <pc:docMk/>
          <pc:sldMk cId="0" sldId="256"/>
        </pc:sldMkLst>
        <pc:spChg chg="mod">
          <ac:chgData name="Bhakti Rathod" userId="S::bhakti.rathod@in.niit.com::1aef7703-d10f-4a69-9e76-2b61d3478def" providerId="AD" clId="Web-{B28D0591-1675-F049-E8DC-0CEBA43F476E}" dt="2021-08-11T07:07:12.785" v="6" actId="20577"/>
          <ac:spMkLst>
            <pc:docMk/>
            <pc:sldMk cId="0" sldId="256"/>
            <ac:spMk id="6" creationId="{2E7D5C90-A29A-44E6-8463-371B3FC575E1}"/>
          </ac:spMkLst>
        </pc:spChg>
      </pc:sldChg>
      <pc:sldChg chg="addSp delSp modSp">
        <pc:chgData name="Bhakti Rathod" userId="S::bhakti.rathod@in.niit.com::1aef7703-d10f-4a69-9e76-2b61d3478def" providerId="AD" clId="Web-{B28D0591-1675-F049-E8DC-0CEBA43F476E}" dt="2021-08-11T07:09:24.255" v="65" actId="20577"/>
        <pc:sldMkLst>
          <pc:docMk/>
          <pc:sldMk cId="1532192691" sldId="374"/>
        </pc:sldMkLst>
        <pc:spChg chg="del mod">
          <ac:chgData name="Bhakti Rathod" userId="S::bhakti.rathod@in.niit.com::1aef7703-d10f-4a69-9e76-2b61d3478def" providerId="AD" clId="Web-{B28D0591-1675-F049-E8DC-0CEBA43F476E}" dt="2021-08-11T07:08:07.864" v="17"/>
          <ac:spMkLst>
            <pc:docMk/>
            <pc:sldMk cId="1532192691" sldId="374"/>
            <ac:spMk id="3" creationId="{91220794-753F-4741-88F0-4CB54972CE34}"/>
          </ac:spMkLst>
        </pc:spChg>
        <pc:spChg chg="mod">
          <ac:chgData name="Bhakti Rathod" userId="S::bhakti.rathod@in.niit.com::1aef7703-d10f-4a69-9e76-2b61d3478def" providerId="AD" clId="Web-{B28D0591-1675-F049-E8DC-0CEBA43F476E}" dt="2021-08-11T07:07:35.989" v="11" actId="20577"/>
          <ac:spMkLst>
            <pc:docMk/>
            <pc:sldMk cId="1532192691" sldId="374"/>
            <ac:spMk id="4" creationId="{177E8D42-BE26-41CD-8006-DD51BF15E7F3}"/>
          </ac:spMkLst>
        </pc:spChg>
        <pc:spChg chg="mod">
          <ac:chgData name="Bhakti Rathod" userId="S::bhakti.rathod@in.niit.com::1aef7703-d10f-4a69-9e76-2b61d3478def" providerId="AD" clId="Web-{B28D0591-1675-F049-E8DC-0CEBA43F476E}" dt="2021-08-11T07:09:24.255" v="65" actId="20577"/>
          <ac:spMkLst>
            <pc:docMk/>
            <pc:sldMk cId="1532192691" sldId="374"/>
            <ac:spMk id="5" creationId="{A3CCAC49-3E71-4284-B578-1602E7705656}"/>
          </ac:spMkLst>
        </pc:spChg>
        <pc:spChg chg="add mod">
          <ac:chgData name="Bhakti Rathod" userId="S::bhakti.rathod@in.niit.com::1aef7703-d10f-4a69-9e76-2b61d3478def" providerId="AD" clId="Web-{B28D0591-1675-F049-E8DC-0CEBA43F476E}" dt="2021-08-11T07:08:07.864" v="17"/>
          <ac:spMkLst>
            <pc:docMk/>
            <pc:sldMk cId="1532192691" sldId="374"/>
            <ac:spMk id="6" creationId="{E27A4B09-ADFB-43E0-A84E-F7975BF21C43}"/>
          </ac:spMkLst>
        </pc:spChg>
        <pc:picChg chg="del">
          <ac:chgData name="Bhakti Rathod" userId="S::bhakti.rathod@in.niit.com::1aef7703-d10f-4a69-9e76-2b61d3478def" providerId="AD" clId="Web-{B28D0591-1675-F049-E8DC-0CEBA43F476E}" dt="2021-08-11T07:07:41.473" v="12"/>
          <ac:picMkLst>
            <pc:docMk/>
            <pc:sldMk cId="1532192691" sldId="374"/>
            <ac:picMk id="16" creationId="{35F16B3C-DB11-4D47-ABD8-EDE13B08C95A}"/>
          </ac:picMkLst>
        </pc:picChg>
      </pc:sldChg>
      <pc:sldChg chg="modSp">
        <pc:chgData name="Bhakti Rathod" userId="S::bhakti.rathod@in.niit.com::1aef7703-d10f-4a69-9e76-2b61d3478def" providerId="AD" clId="Web-{B28D0591-1675-F049-E8DC-0CEBA43F476E}" dt="2021-08-11T07:18:14.790" v="85" actId="20577"/>
        <pc:sldMkLst>
          <pc:docMk/>
          <pc:sldMk cId="3389018011" sldId="375"/>
        </pc:sldMkLst>
        <pc:spChg chg="mod">
          <ac:chgData name="Bhakti Rathod" userId="S::bhakti.rathod@in.niit.com::1aef7703-d10f-4a69-9e76-2b61d3478def" providerId="AD" clId="Web-{B28D0591-1675-F049-E8DC-0CEBA43F476E}" dt="2021-08-11T07:18:14.790" v="85" actId="20577"/>
          <ac:spMkLst>
            <pc:docMk/>
            <pc:sldMk cId="3389018011" sldId="375"/>
            <ac:spMk id="3" creationId="{6EF3A57F-A35E-4A82-82D8-25984677472A}"/>
          </ac:spMkLst>
        </pc:spChg>
        <pc:spChg chg="mod">
          <ac:chgData name="Bhakti Rathod" userId="S::bhakti.rathod@in.niit.com::1aef7703-d10f-4a69-9e76-2b61d3478def" providerId="AD" clId="Web-{B28D0591-1675-F049-E8DC-0CEBA43F476E}" dt="2021-08-11T07:09:50.880" v="67" actId="20577"/>
          <ac:spMkLst>
            <pc:docMk/>
            <pc:sldMk cId="3389018011" sldId="375"/>
            <ac:spMk id="6" creationId="{3994CF4C-F5D9-495A-BADC-919855FCCEB7}"/>
          </ac:spMkLst>
        </pc:spChg>
      </pc:sldChg>
      <pc:sldChg chg="modSp">
        <pc:chgData name="Bhakti Rathod" userId="S::bhakti.rathod@in.niit.com::1aef7703-d10f-4a69-9e76-2b61d3478def" providerId="AD" clId="Web-{B28D0591-1675-F049-E8DC-0CEBA43F476E}" dt="2021-08-11T07:18:56.368" v="91" actId="20577"/>
        <pc:sldMkLst>
          <pc:docMk/>
          <pc:sldMk cId="278929931" sldId="376"/>
        </pc:sldMkLst>
        <pc:spChg chg="mod">
          <ac:chgData name="Bhakti Rathod" userId="S::bhakti.rathod@in.niit.com::1aef7703-d10f-4a69-9e76-2b61d3478def" providerId="AD" clId="Web-{B28D0591-1675-F049-E8DC-0CEBA43F476E}" dt="2021-08-11T07:18:56.368" v="91" actId="20577"/>
          <ac:spMkLst>
            <pc:docMk/>
            <pc:sldMk cId="278929931" sldId="376"/>
            <ac:spMk id="3" creationId="{6EF3A57F-A35E-4A82-82D8-25984677472A}"/>
          </ac:spMkLst>
        </pc:spChg>
        <pc:spChg chg="mod">
          <ac:chgData name="Bhakti Rathod" userId="S::bhakti.rathod@in.niit.com::1aef7703-d10f-4a69-9e76-2b61d3478def" providerId="AD" clId="Web-{B28D0591-1675-F049-E8DC-0CEBA43F476E}" dt="2021-08-11T07:10:02.943" v="76" actId="20577"/>
          <ac:spMkLst>
            <pc:docMk/>
            <pc:sldMk cId="278929931" sldId="376"/>
            <ac:spMk id="6" creationId="{3994CF4C-F5D9-495A-BADC-919855FCCEB7}"/>
          </ac:spMkLst>
        </pc:spChg>
      </pc:sldChg>
    </pc:docChg>
  </pc:docChgLst>
  <pc:docChgLst>
    <pc:chgData name="Karen Jebakany" userId="S::karen.jebakany@in.niit.com::fbfc8d40-ef4b-4ad0-b81e-0cfba98b4af4" providerId="AD" clId="Web-{ECF49278-1253-D8AB-5AAF-B9C636E8AC99}"/>
    <pc:docChg chg="modSld">
      <pc:chgData name="Karen Jebakany" userId="S::karen.jebakany@in.niit.com::fbfc8d40-ef4b-4ad0-b81e-0cfba98b4af4" providerId="AD" clId="Web-{ECF49278-1253-D8AB-5AAF-B9C636E8AC99}" dt="2021-08-16T10:21:23.915" v="0" actId="20577"/>
      <pc:docMkLst>
        <pc:docMk/>
      </pc:docMkLst>
      <pc:sldChg chg="modSp">
        <pc:chgData name="Karen Jebakany" userId="S::karen.jebakany@in.niit.com::fbfc8d40-ef4b-4ad0-b81e-0cfba98b4af4" providerId="AD" clId="Web-{ECF49278-1253-D8AB-5AAF-B9C636E8AC99}" dt="2021-08-16T10:21:23.915" v="0" actId="20577"/>
        <pc:sldMkLst>
          <pc:docMk/>
          <pc:sldMk cId="24579552" sldId="387"/>
        </pc:sldMkLst>
        <pc:spChg chg="mod">
          <ac:chgData name="Karen Jebakany" userId="S::karen.jebakany@in.niit.com::fbfc8d40-ef4b-4ad0-b81e-0cfba98b4af4" providerId="AD" clId="Web-{ECF49278-1253-D8AB-5AAF-B9C636E8AC99}" dt="2021-08-16T10:21:23.915" v="0" actId="20577"/>
          <ac:spMkLst>
            <pc:docMk/>
            <pc:sldMk cId="24579552" sldId="387"/>
            <ac:spMk id="4" creationId="{683DF830-680D-4969-AAC1-90DCF15BAFEF}"/>
          </ac:spMkLst>
        </pc:spChg>
      </pc:sldChg>
    </pc:docChg>
  </pc:docChgLst>
  <pc:docChgLst>
    <pc:chgData name="Karen Jebakany" userId="S::karen.jebakany@in.niit.com::fbfc8d40-ef4b-4ad0-b81e-0cfba98b4af4" providerId="AD" clId="Web-{62DE0781-808B-E06D-5215-4656CE8650F1}"/>
    <pc:docChg chg="addSld delSld modSld sldOrd">
      <pc:chgData name="Karen Jebakany" userId="S::karen.jebakany@in.niit.com::fbfc8d40-ef4b-4ad0-b81e-0cfba98b4af4" providerId="AD" clId="Web-{62DE0781-808B-E06D-5215-4656CE8650F1}" dt="2021-08-17T10:57:15.588" v="270" actId="20577"/>
      <pc:docMkLst>
        <pc:docMk/>
      </pc:docMkLst>
      <pc:sldChg chg="del">
        <pc:chgData name="Karen Jebakany" userId="S::karen.jebakany@in.niit.com::fbfc8d40-ef4b-4ad0-b81e-0cfba98b4af4" providerId="AD" clId="Web-{62DE0781-808B-E06D-5215-4656CE8650F1}" dt="2021-08-17T10:52:57.254" v="5"/>
        <pc:sldMkLst>
          <pc:docMk/>
          <pc:sldMk cId="4060906608" sldId="378"/>
        </pc:sldMkLst>
      </pc:sldChg>
      <pc:sldChg chg="del">
        <pc:chgData name="Karen Jebakany" userId="S::karen.jebakany@in.niit.com::fbfc8d40-ef4b-4ad0-b81e-0cfba98b4af4" providerId="AD" clId="Web-{62DE0781-808B-E06D-5215-4656CE8650F1}" dt="2021-08-17T10:52:57.254" v="6"/>
        <pc:sldMkLst>
          <pc:docMk/>
          <pc:sldMk cId="385802226" sldId="379"/>
        </pc:sldMkLst>
      </pc:sldChg>
      <pc:sldChg chg="del">
        <pc:chgData name="Karen Jebakany" userId="S::karen.jebakany@in.niit.com::fbfc8d40-ef4b-4ad0-b81e-0cfba98b4af4" providerId="AD" clId="Web-{62DE0781-808B-E06D-5215-4656CE8650F1}" dt="2021-08-17T10:52:57.254" v="7"/>
        <pc:sldMkLst>
          <pc:docMk/>
          <pc:sldMk cId="3186608505" sldId="380"/>
        </pc:sldMkLst>
      </pc:sldChg>
      <pc:sldChg chg="del">
        <pc:chgData name="Karen Jebakany" userId="S::karen.jebakany@in.niit.com::fbfc8d40-ef4b-4ad0-b81e-0cfba98b4af4" providerId="AD" clId="Web-{62DE0781-808B-E06D-5215-4656CE8650F1}" dt="2021-08-17T10:52:57.254" v="8"/>
        <pc:sldMkLst>
          <pc:docMk/>
          <pc:sldMk cId="1141130396" sldId="381"/>
        </pc:sldMkLst>
      </pc:sldChg>
      <pc:sldChg chg="del">
        <pc:chgData name="Karen Jebakany" userId="S::karen.jebakany@in.niit.com::fbfc8d40-ef4b-4ad0-b81e-0cfba98b4af4" providerId="AD" clId="Web-{62DE0781-808B-E06D-5215-4656CE8650F1}" dt="2021-08-17T10:53:00.988" v="9"/>
        <pc:sldMkLst>
          <pc:docMk/>
          <pc:sldMk cId="4255337849" sldId="382"/>
        </pc:sldMkLst>
      </pc:sldChg>
      <pc:sldChg chg="del">
        <pc:chgData name="Karen Jebakany" userId="S::karen.jebakany@in.niit.com::fbfc8d40-ef4b-4ad0-b81e-0cfba98b4af4" providerId="AD" clId="Web-{62DE0781-808B-E06D-5215-4656CE8650F1}" dt="2021-08-17T10:52:50.362" v="1"/>
        <pc:sldMkLst>
          <pc:docMk/>
          <pc:sldMk cId="1097363853" sldId="383"/>
        </pc:sldMkLst>
      </pc:sldChg>
      <pc:sldChg chg="del">
        <pc:chgData name="Karen Jebakany" userId="S::karen.jebakany@in.niit.com::fbfc8d40-ef4b-4ad0-b81e-0cfba98b4af4" providerId="AD" clId="Web-{62DE0781-808B-E06D-5215-4656CE8650F1}" dt="2021-08-17T10:52:50.362" v="2"/>
        <pc:sldMkLst>
          <pc:docMk/>
          <pc:sldMk cId="1257160687" sldId="384"/>
        </pc:sldMkLst>
      </pc:sldChg>
      <pc:sldChg chg="del">
        <pc:chgData name="Karen Jebakany" userId="S::karen.jebakany@in.niit.com::fbfc8d40-ef4b-4ad0-b81e-0cfba98b4af4" providerId="AD" clId="Web-{62DE0781-808B-E06D-5215-4656CE8650F1}" dt="2021-08-17T10:52:50.362" v="3"/>
        <pc:sldMkLst>
          <pc:docMk/>
          <pc:sldMk cId="1091325995" sldId="385"/>
        </pc:sldMkLst>
      </pc:sldChg>
      <pc:sldChg chg="del">
        <pc:chgData name="Karen Jebakany" userId="S::karen.jebakany@in.niit.com::fbfc8d40-ef4b-4ad0-b81e-0cfba98b4af4" providerId="AD" clId="Web-{62DE0781-808B-E06D-5215-4656CE8650F1}" dt="2021-08-17T10:52:50.378" v="4"/>
        <pc:sldMkLst>
          <pc:docMk/>
          <pc:sldMk cId="3909528809" sldId="386"/>
        </pc:sldMkLst>
      </pc:sldChg>
      <pc:sldChg chg="addSp modSp add mod ord modClrScheme chgLayout">
        <pc:chgData name="Karen Jebakany" userId="S::karen.jebakany@in.niit.com::fbfc8d40-ef4b-4ad0-b81e-0cfba98b4af4" providerId="AD" clId="Web-{62DE0781-808B-E06D-5215-4656CE8650F1}" dt="2021-08-17T10:57:15.588" v="270" actId="20577"/>
        <pc:sldMkLst>
          <pc:docMk/>
          <pc:sldMk cId="3558998603" sldId="392"/>
        </pc:sldMkLst>
        <pc:spChg chg="add mod ord">
          <ac:chgData name="Karen Jebakany" userId="S::karen.jebakany@in.niit.com::fbfc8d40-ef4b-4ad0-b81e-0cfba98b4af4" providerId="AD" clId="Web-{62DE0781-808B-E06D-5215-4656CE8650F1}" dt="2021-08-17T10:57:15.588" v="270" actId="20577"/>
          <ac:spMkLst>
            <pc:docMk/>
            <pc:sldMk cId="3558998603" sldId="392"/>
            <ac:spMk id="2" creationId="{1DA74D3A-BAA5-4463-817F-285BB7F5B339}"/>
          </ac:spMkLst>
        </pc:spChg>
        <pc:spChg chg="mod ord">
          <ac:chgData name="Karen Jebakany" userId="S::karen.jebakany@in.niit.com::fbfc8d40-ef4b-4ad0-b81e-0cfba98b4af4" providerId="AD" clId="Web-{62DE0781-808B-E06D-5215-4656CE8650F1}" dt="2021-08-17T10:55:34.907" v="87" actId="20577"/>
          <ac:spMkLst>
            <pc:docMk/>
            <pc:sldMk cId="3558998603" sldId="392"/>
            <ac:spMk id="3" creationId="{B80E603F-876A-44C3-B895-35C599C0FFAF}"/>
          </ac:spMkLst>
        </pc:spChg>
        <pc:picChg chg="mod">
          <ac:chgData name="Karen Jebakany" userId="S::karen.jebakany@in.niit.com::fbfc8d40-ef4b-4ad0-b81e-0cfba98b4af4" providerId="AD" clId="Web-{62DE0781-808B-E06D-5215-4656CE8650F1}" dt="2021-08-17T10:55:10.937" v="66" actId="14100"/>
          <ac:picMkLst>
            <pc:docMk/>
            <pc:sldMk cId="3558998603" sldId="392"/>
            <ac:picMk id="4" creationId="{6958E148-E9C0-4748-8B4F-52CD3865381C}"/>
          </ac:picMkLst>
        </pc:picChg>
      </pc:sldChg>
      <pc:sldChg chg="delSp modSp new mod ord modClrScheme chgLayout">
        <pc:chgData name="Karen Jebakany" userId="S::karen.jebakany@in.niit.com::fbfc8d40-ef4b-4ad0-b81e-0cfba98b4af4" providerId="AD" clId="Web-{62DE0781-808B-E06D-5215-4656CE8650F1}" dt="2021-08-17T10:54:10.510" v="47" actId="20577"/>
        <pc:sldMkLst>
          <pc:docMk/>
          <pc:sldMk cId="3738917379" sldId="393"/>
        </pc:sldMkLst>
        <pc:spChg chg="del">
          <ac:chgData name="Karen Jebakany" userId="S::karen.jebakany@in.niit.com::fbfc8d40-ef4b-4ad0-b81e-0cfba98b4af4" providerId="AD" clId="Web-{62DE0781-808B-E06D-5215-4656CE8650F1}" dt="2021-08-17T10:53:36.772" v="12"/>
          <ac:spMkLst>
            <pc:docMk/>
            <pc:sldMk cId="3738917379" sldId="393"/>
            <ac:spMk id="2" creationId="{06481AF5-29EA-4CC9-9213-BDA077A4BE7A}"/>
          </ac:spMkLst>
        </pc:spChg>
        <pc:spChg chg="mod ord">
          <ac:chgData name="Karen Jebakany" userId="S::karen.jebakany@in.niit.com::fbfc8d40-ef4b-4ad0-b81e-0cfba98b4af4" providerId="AD" clId="Web-{62DE0781-808B-E06D-5215-4656CE8650F1}" dt="2021-08-17T10:54:10.510" v="47" actId="20577"/>
          <ac:spMkLst>
            <pc:docMk/>
            <pc:sldMk cId="3738917379" sldId="393"/>
            <ac:spMk id="3" creationId="{0F7B80A3-645D-4826-83EC-5A6896342DCF}"/>
          </ac:spMkLst>
        </pc:spChg>
      </pc:sldChg>
      <pc:sldChg chg="delSp modSp new mod modClrScheme chgLayout">
        <pc:chgData name="Karen Jebakany" userId="S::karen.jebakany@in.niit.com::fbfc8d40-ef4b-4ad0-b81e-0cfba98b4af4" providerId="AD" clId="Web-{62DE0781-808B-E06D-5215-4656CE8650F1}" dt="2021-08-17T10:54:40.075" v="60" actId="20577"/>
        <pc:sldMkLst>
          <pc:docMk/>
          <pc:sldMk cId="4144547955" sldId="394"/>
        </pc:sldMkLst>
        <pc:spChg chg="del">
          <ac:chgData name="Karen Jebakany" userId="S::karen.jebakany@in.niit.com::fbfc8d40-ef4b-4ad0-b81e-0cfba98b4af4" providerId="AD" clId="Web-{62DE0781-808B-E06D-5215-4656CE8650F1}" dt="2021-08-17T10:54:26.808" v="49"/>
          <ac:spMkLst>
            <pc:docMk/>
            <pc:sldMk cId="4144547955" sldId="394"/>
            <ac:spMk id="2" creationId="{86A8B0A1-1F89-435F-ACD1-7C8A4F5AA69D}"/>
          </ac:spMkLst>
        </pc:spChg>
        <pc:spChg chg="mod ord">
          <ac:chgData name="Karen Jebakany" userId="S::karen.jebakany@in.niit.com::fbfc8d40-ef4b-4ad0-b81e-0cfba98b4af4" providerId="AD" clId="Web-{62DE0781-808B-E06D-5215-4656CE8650F1}" dt="2021-08-17T10:54:40.075" v="60" actId="20577"/>
          <ac:spMkLst>
            <pc:docMk/>
            <pc:sldMk cId="4144547955" sldId="394"/>
            <ac:spMk id="3" creationId="{6654764F-D0FB-400B-886C-6E992A4CE8B1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9CB185F-964E-429F-A8F5-E03E333FC37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23B56A-4A0D-4869-B330-698E46EF08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26BD67-91CF-42FB-8A7F-17BD2CDF3FF7}" type="datetimeFigureOut">
              <a:rPr lang="en-IN" smtClean="0"/>
              <a:t>17-08-2021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B86A8B-2A86-4AD9-B7D0-5FC3F754657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8013F0-10EA-4197-9DB8-AC3A3526B2F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5CDF39-E0CA-4BFA-9851-86EBAD4431C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540516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27235201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c95b17554d_0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c95b17554d_0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18162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userDrawn="1">
  <p:cSld name="TITLE">
    <p:bg>
      <p:bgPr>
        <a:solidFill>
          <a:srgbClr val="FFFFFF"/>
        </a:soli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468312" y="1467450"/>
            <a:ext cx="4103688" cy="22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Font typeface="Helvetica Neue"/>
              <a:buNone/>
              <a:defRPr sz="3600">
                <a:latin typeface="+mj-lt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Font typeface="Helvetica Neue"/>
              <a:buNone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Font typeface="Helvetica Neue"/>
              <a:buNone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Font typeface="Helvetica Neue"/>
              <a:buNone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Font typeface="Helvetica Neue"/>
              <a:buNone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Font typeface="Helvetica Neue"/>
              <a:buNone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Font typeface="Helvetica Neue"/>
              <a:buNone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Font typeface="Helvetica Neue"/>
              <a:buNone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Font typeface="Helvetica Neue"/>
              <a:buNone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4654550" y="911225"/>
            <a:ext cx="4011613" cy="33210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t's_Think_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68;p12">
            <a:extLst>
              <a:ext uri="{FF2B5EF4-FFF2-40B4-BE49-F238E27FC236}">
                <a16:creationId xmlns:a16="http://schemas.microsoft.com/office/drawing/2014/main" id="{E331906B-DDED-484F-A947-00A7456F490C}"/>
              </a:ext>
            </a:extLst>
          </p:cNvPr>
          <p:cNvSpPr/>
          <p:nvPr userDrawn="1"/>
        </p:nvSpPr>
        <p:spPr>
          <a:xfrm>
            <a:off x="0" y="0"/>
            <a:ext cx="4120816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35;p7">
            <a:extLst>
              <a:ext uri="{FF2B5EF4-FFF2-40B4-BE49-F238E27FC236}">
                <a16:creationId xmlns:a16="http://schemas.microsoft.com/office/drawing/2014/main" id="{A1F87D65-50D7-4E9D-8678-3A15A9EB6784}"/>
              </a:ext>
            </a:extLst>
          </p:cNvPr>
          <p:cNvSpPr txBox="1">
            <a:spLocks noGrp="1"/>
          </p:cNvSpPr>
          <p:nvPr>
            <p:ph type="body" idx="12"/>
          </p:nvPr>
        </p:nvSpPr>
        <p:spPr>
          <a:xfrm>
            <a:off x="4247606" y="175339"/>
            <a:ext cx="3561900" cy="58084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2000" b="1">
                <a:solidFill>
                  <a:srgbClr val="000000"/>
                </a:solidFill>
                <a:latin typeface="+mj-lt"/>
                <a:ea typeface="Helvetica Neue"/>
                <a:cs typeface="Helvetica Neue"/>
                <a:sym typeface="Helvetica Neue"/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○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■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●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○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■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●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○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■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6" name="Google Shape;18;p3">
            <a:extLst>
              <a:ext uri="{FF2B5EF4-FFF2-40B4-BE49-F238E27FC236}">
                <a16:creationId xmlns:a16="http://schemas.microsoft.com/office/drawing/2014/main" id="{DAB8BDD3-EFD1-4FAF-A1A1-07D393A0C1AA}"/>
              </a:ext>
            </a:extLst>
          </p:cNvPr>
          <p:cNvSpPr txBox="1">
            <a:spLocks noGrp="1"/>
          </p:cNvSpPr>
          <p:nvPr>
            <p:ph type="body" idx="13" hasCustomPrompt="1"/>
          </p:nvPr>
        </p:nvSpPr>
        <p:spPr>
          <a:xfrm>
            <a:off x="4120816" y="560418"/>
            <a:ext cx="4554872" cy="34438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defTabSz="914363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●"/>
              <a:defRPr lang="en-US" sz="1400" b="0" i="0" u="none" strike="noStrike" cap="none" dirty="0" smtClean="0">
                <a:solidFill>
                  <a:srgbClr val="000000"/>
                </a:solidFill>
                <a:latin typeface="+mn-lt"/>
                <a:ea typeface="Helvetica Neue"/>
                <a:cs typeface="Helvetica Neue"/>
                <a:sym typeface="Helvetica Neue"/>
              </a:defRPr>
            </a:lvl1pPr>
            <a:lvl2pPr marL="822960" lvl="1" indent="-33020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Wingdings" panose="05000000000000000000" pitchFamily="2" charset="2"/>
              <a:buChar char="§"/>
              <a:defRPr sz="1400">
                <a:solidFill>
                  <a:srgbClr val="000000"/>
                </a:solidFill>
                <a:latin typeface="+mn-lt"/>
                <a:ea typeface="Helvetica Neue"/>
                <a:cs typeface="Helvetica Neue"/>
                <a:sym typeface="Helvetica Neue"/>
              </a:defRPr>
            </a:lvl2pPr>
            <a:lvl3pPr marL="1371600" lvl="2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■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●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○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■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lvl="6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●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lvl="7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○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lvl="8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■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r>
              <a:rPr lang="en-US" err="1"/>
              <a:t>Hfjhhgjhgj</a:t>
            </a:r>
            <a:endParaRPr lang="en-US"/>
          </a:p>
          <a:p>
            <a:r>
              <a:rPr lang="en-US" err="1"/>
              <a:t>fjhfjhdf</a:t>
            </a:r>
            <a:endParaRPr lang="en-US"/>
          </a:p>
          <a:p>
            <a:pPr lvl="1"/>
            <a:r>
              <a:rPr lang="en-US" err="1"/>
              <a:t>dggvx</a:t>
            </a:r>
            <a:endParaRPr/>
          </a:p>
        </p:txBody>
      </p:sp>
      <p:pic>
        <p:nvPicPr>
          <p:cNvPr id="10" name="Google Shape;72;p12">
            <a:extLst>
              <a:ext uri="{FF2B5EF4-FFF2-40B4-BE49-F238E27FC236}">
                <a16:creationId xmlns:a16="http://schemas.microsoft.com/office/drawing/2014/main" id="{5C47D4FA-EB3C-4058-9D88-39CD2C03B321}"/>
              </a:ext>
            </a:extLst>
          </p:cNvPr>
          <p:cNvPicPr preferRelativeResize="0"/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719" y="998794"/>
            <a:ext cx="3349378" cy="3145911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0;p1">
            <a:extLst>
              <a:ext uri="{FF2B5EF4-FFF2-40B4-BE49-F238E27FC236}">
                <a16:creationId xmlns:a16="http://schemas.microsoft.com/office/drawing/2014/main" id="{69357455-BBDF-4FC3-8FC0-B84051B394CA}"/>
              </a:ext>
            </a:extLst>
          </p:cNvPr>
          <p:cNvSpPr txBox="1"/>
          <p:nvPr userDrawn="1"/>
        </p:nvSpPr>
        <p:spPr>
          <a:xfrm flipH="1">
            <a:off x="-13432" y="4864458"/>
            <a:ext cx="1535542" cy="32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© NIIT ⬝ StackRoute</a:t>
            </a:r>
            <a:endParaRPr sz="900">
              <a:solidFill>
                <a:srgbClr val="43434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4990774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t's_Think_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68;p12">
            <a:extLst>
              <a:ext uri="{FF2B5EF4-FFF2-40B4-BE49-F238E27FC236}">
                <a16:creationId xmlns:a16="http://schemas.microsoft.com/office/drawing/2014/main" id="{05203D23-4AF6-40EB-9658-32B7589D1689}"/>
              </a:ext>
            </a:extLst>
          </p:cNvPr>
          <p:cNvSpPr/>
          <p:nvPr userDrawn="1"/>
        </p:nvSpPr>
        <p:spPr>
          <a:xfrm>
            <a:off x="5023197" y="0"/>
            <a:ext cx="4120816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35;p7">
            <a:extLst>
              <a:ext uri="{FF2B5EF4-FFF2-40B4-BE49-F238E27FC236}">
                <a16:creationId xmlns:a16="http://schemas.microsoft.com/office/drawing/2014/main" id="{961B911F-FBB4-408A-8767-3277C6DBE26F}"/>
              </a:ext>
            </a:extLst>
          </p:cNvPr>
          <p:cNvSpPr txBox="1">
            <a:spLocks noGrp="1"/>
          </p:cNvSpPr>
          <p:nvPr>
            <p:ph type="body" idx="12"/>
          </p:nvPr>
        </p:nvSpPr>
        <p:spPr>
          <a:xfrm>
            <a:off x="204346" y="175335"/>
            <a:ext cx="3561900" cy="58084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2000" b="1">
                <a:solidFill>
                  <a:srgbClr val="000000"/>
                </a:solidFill>
                <a:latin typeface="+mj-lt"/>
                <a:ea typeface="Helvetica Neue"/>
                <a:cs typeface="Helvetica Neue"/>
                <a:sym typeface="Helvetica Neue"/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○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■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●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○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■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●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○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■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8" name="Google Shape;18;p3">
            <a:extLst>
              <a:ext uri="{FF2B5EF4-FFF2-40B4-BE49-F238E27FC236}">
                <a16:creationId xmlns:a16="http://schemas.microsoft.com/office/drawing/2014/main" id="{E95F766B-CE6B-418C-9425-72B969C4D58D}"/>
              </a:ext>
            </a:extLst>
          </p:cNvPr>
          <p:cNvSpPr txBox="1">
            <a:spLocks noGrp="1"/>
          </p:cNvSpPr>
          <p:nvPr>
            <p:ph type="body" idx="13" hasCustomPrompt="1"/>
          </p:nvPr>
        </p:nvSpPr>
        <p:spPr>
          <a:xfrm>
            <a:off x="77556" y="562455"/>
            <a:ext cx="4043248" cy="339909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defTabSz="914363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●"/>
              <a:defRPr lang="en-US" sz="1400" b="0" i="0" u="none" strike="noStrike" cap="none" dirty="0" smtClean="0">
                <a:solidFill>
                  <a:srgbClr val="000000"/>
                </a:solidFill>
                <a:latin typeface="+mn-lt"/>
                <a:ea typeface="Helvetica Neue"/>
                <a:cs typeface="Helvetica Neue"/>
                <a:sym typeface="Helvetica Neue"/>
              </a:defRPr>
            </a:lvl1pPr>
            <a:lvl2pPr marL="822960" lvl="1" indent="-33020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Wingdings" panose="05000000000000000000" pitchFamily="2" charset="2"/>
              <a:buChar char="§"/>
              <a:defRPr sz="1400">
                <a:solidFill>
                  <a:srgbClr val="000000"/>
                </a:solidFill>
                <a:latin typeface="+mn-lt"/>
                <a:ea typeface="Helvetica Neue"/>
                <a:cs typeface="Helvetica Neue"/>
                <a:sym typeface="Helvetica Neue"/>
              </a:defRPr>
            </a:lvl2pPr>
            <a:lvl3pPr marL="1371600" lvl="2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■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●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○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■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lvl="6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●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lvl="7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○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lvl="8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■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r>
              <a:rPr lang="en-US" err="1"/>
              <a:t>Dfhfghfddfh</a:t>
            </a:r>
            <a:endParaRPr lang="en-US"/>
          </a:p>
          <a:p>
            <a:r>
              <a:rPr lang="en-US"/>
              <a:t>Modify, commit and push the changes to the repository</a:t>
            </a:r>
          </a:p>
          <a:p>
            <a:pPr lvl="1"/>
            <a:r>
              <a:rPr lang="en-US" err="1"/>
              <a:t>djjfhfj</a:t>
            </a:r>
            <a:endParaRPr/>
          </a:p>
        </p:txBody>
      </p:sp>
      <p:pic>
        <p:nvPicPr>
          <p:cNvPr id="9" name="Google Shape;72;p12">
            <a:extLst>
              <a:ext uri="{FF2B5EF4-FFF2-40B4-BE49-F238E27FC236}">
                <a16:creationId xmlns:a16="http://schemas.microsoft.com/office/drawing/2014/main" id="{38DFCDE3-4302-41CA-A820-32A965814448}"/>
              </a:ext>
            </a:extLst>
          </p:cNvPr>
          <p:cNvPicPr preferRelativeResize="0"/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8916" y="998794"/>
            <a:ext cx="3349378" cy="314591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8;p1">
            <a:extLst>
              <a:ext uri="{FF2B5EF4-FFF2-40B4-BE49-F238E27FC236}">
                <a16:creationId xmlns:a16="http://schemas.microsoft.com/office/drawing/2014/main" id="{64B22732-8450-4E8C-926D-0E9AADCE2EE6}"/>
              </a:ext>
            </a:extLst>
          </p:cNvPr>
          <p:cNvSpPr/>
          <p:nvPr userDrawn="1"/>
        </p:nvSpPr>
        <p:spPr>
          <a:xfrm>
            <a:off x="8853135" y="4859797"/>
            <a:ext cx="209595" cy="202334"/>
          </a:xfrm>
          <a:prstGeom prst="flowChartConnector">
            <a:avLst/>
          </a:prstGeom>
          <a:solidFill>
            <a:srgbClr val="FF7F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11" name="Google Shape;9;p1">
            <a:extLst>
              <a:ext uri="{FF2B5EF4-FFF2-40B4-BE49-F238E27FC236}">
                <a16:creationId xmlns:a16="http://schemas.microsoft.com/office/drawing/2014/main" id="{B5E0BB29-F297-432A-8D6F-253F557ADBA6}"/>
              </a:ext>
            </a:extLst>
          </p:cNvPr>
          <p:cNvSpPr txBox="1"/>
          <p:nvPr userDrawn="1"/>
        </p:nvSpPr>
        <p:spPr>
          <a:xfrm>
            <a:off x="8796622" y="4814173"/>
            <a:ext cx="322621" cy="285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9" name="Picture 18" descr="A picture containing text, tableware, plate, dishware&#10;&#10;Description automatically generated">
            <a:extLst>
              <a:ext uri="{FF2B5EF4-FFF2-40B4-BE49-F238E27FC236}">
                <a16:creationId xmlns:a16="http://schemas.microsoft.com/office/drawing/2014/main" id="{DB78B68C-E941-43B2-A0B6-C01961B0973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676279" y="50412"/>
            <a:ext cx="439807" cy="668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0884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16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ssion_Goals_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68;p12">
            <a:extLst>
              <a:ext uri="{FF2B5EF4-FFF2-40B4-BE49-F238E27FC236}">
                <a16:creationId xmlns:a16="http://schemas.microsoft.com/office/drawing/2014/main" id="{E331906B-DDED-484F-A947-00A7456F490C}"/>
              </a:ext>
            </a:extLst>
          </p:cNvPr>
          <p:cNvSpPr/>
          <p:nvPr userDrawn="1"/>
        </p:nvSpPr>
        <p:spPr>
          <a:xfrm>
            <a:off x="0" y="0"/>
            <a:ext cx="4120816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35;p7">
            <a:extLst>
              <a:ext uri="{FF2B5EF4-FFF2-40B4-BE49-F238E27FC236}">
                <a16:creationId xmlns:a16="http://schemas.microsoft.com/office/drawing/2014/main" id="{A1F87D65-50D7-4E9D-8678-3A15A9EB6784}"/>
              </a:ext>
            </a:extLst>
          </p:cNvPr>
          <p:cNvSpPr txBox="1">
            <a:spLocks noGrp="1"/>
          </p:cNvSpPr>
          <p:nvPr>
            <p:ph type="body" idx="12"/>
          </p:nvPr>
        </p:nvSpPr>
        <p:spPr>
          <a:xfrm>
            <a:off x="4247606" y="175335"/>
            <a:ext cx="3561900" cy="58084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2000" b="1">
                <a:solidFill>
                  <a:srgbClr val="000000"/>
                </a:solidFill>
                <a:latin typeface="+mj-lt"/>
                <a:ea typeface="Helvetica Neue"/>
                <a:cs typeface="Helvetica Neue"/>
                <a:sym typeface="Helvetica Neue"/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○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■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●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○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■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●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○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■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6" name="Google Shape;18;p3">
            <a:extLst>
              <a:ext uri="{FF2B5EF4-FFF2-40B4-BE49-F238E27FC236}">
                <a16:creationId xmlns:a16="http://schemas.microsoft.com/office/drawing/2014/main" id="{DAB8BDD3-EFD1-4FAF-A1A1-07D393A0C1AA}"/>
              </a:ext>
            </a:extLst>
          </p:cNvPr>
          <p:cNvSpPr txBox="1">
            <a:spLocks noGrp="1"/>
          </p:cNvSpPr>
          <p:nvPr>
            <p:ph type="body" idx="13" hasCustomPrompt="1"/>
          </p:nvPr>
        </p:nvSpPr>
        <p:spPr>
          <a:xfrm>
            <a:off x="4120816" y="560418"/>
            <a:ext cx="4035632" cy="344380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defTabSz="914363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●"/>
              <a:defRPr lang="en-US" sz="1400" b="0" i="0" u="none" strike="noStrike" cap="none" dirty="0" smtClean="0">
                <a:solidFill>
                  <a:srgbClr val="000000"/>
                </a:solidFill>
                <a:latin typeface="+mn-lt"/>
                <a:ea typeface="Helvetica Neue"/>
                <a:cs typeface="Helvetica Neue"/>
                <a:sym typeface="Helvetica Neue"/>
              </a:defRPr>
            </a:lvl1pPr>
            <a:lvl2pPr marL="822960" lvl="1" indent="-33020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Wingdings" panose="05000000000000000000" pitchFamily="2" charset="2"/>
              <a:buChar char="§"/>
              <a:defRPr sz="1400">
                <a:solidFill>
                  <a:srgbClr val="000000"/>
                </a:solidFill>
                <a:latin typeface="+mn-lt"/>
                <a:ea typeface="Helvetica Neue"/>
                <a:cs typeface="Helvetica Neue"/>
                <a:sym typeface="Helvetica Neue"/>
              </a:defRPr>
            </a:lvl2pPr>
            <a:lvl3pPr marL="1371600" lvl="2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■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●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○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■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lvl="6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●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lvl="7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○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lvl="8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■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r>
              <a:rPr lang="en-US" err="1"/>
              <a:t>Dfhfghfddfh</a:t>
            </a:r>
            <a:endParaRPr lang="en-US"/>
          </a:p>
          <a:p>
            <a:r>
              <a:rPr lang="en-US"/>
              <a:t>Modify, commit and push the changes to the repository</a:t>
            </a:r>
          </a:p>
          <a:p>
            <a:pPr lvl="1"/>
            <a:r>
              <a:rPr lang="en-US" err="1"/>
              <a:t>djjfhfj</a:t>
            </a:r>
            <a:endParaRPr/>
          </a:p>
        </p:txBody>
      </p:sp>
      <p:pic>
        <p:nvPicPr>
          <p:cNvPr id="10" name="Google Shape;72;p12">
            <a:extLst>
              <a:ext uri="{FF2B5EF4-FFF2-40B4-BE49-F238E27FC236}">
                <a16:creationId xmlns:a16="http://schemas.microsoft.com/office/drawing/2014/main" id="{5E6ED98B-8E2B-4455-AD3F-0B322633495A}"/>
              </a:ext>
            </a:extLst>
          </p:cNvPr>
          <p:cNvPicPr preferRelativeResize="0"/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719" y="1238577"/>
            <a:ext cx="3349378" cy="2666347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0;p1">
            <a:extLst>
              <a:ext uri="{FF2B5EF4-FFF2-40B4-BE49-F238E27FC236}">
                <a16:creationId xmlns:a16="http://schemas.microsoft.com/office/drawing/2014/main" id="{90CC65B2-3D2C-4E44-A7B7-5C73D0DF467B}"/>
              </a:ext>
            </a:extLst>
          </p:cNvPr>
          <p:cNvSpPr txBox="1"/>
          <p:nvPr userDrawn="1"/>
        </p:nvSpPr>
        <p:spPr>
          <a:xfrm flipH="1">
            <a:off x="-13432" y="4864458"/>
            <a:ext cx="1535542" cy="32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© NIIT ⬝ StackRoute</a:t>
            </a:r>
            <a:endParaRPr sz="900">
              <a:solidFill>
                <a:srgbClr val="43434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3676971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ssion_Goals_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68;p12">
            <a:extLst>
              <a:ext uri="{FF2B5EF4-FFF2-40B4-BE49-F238E27FC236}">
                <a16:creationId xmlns:a16="http://schemas.microsoft.com/office/drawing/2014/main" id="{05203D23-4AF6-40EB-9658-32B7589D1689}"/>
              </a:ext>
            </a:extLst>
          </p:cNvPr>
          <p:cNvSpPr/>
          <p:nvPr userDrawn="1"/>
        </p:nvSpPr>
        <p:spPr>
          <a:xfrm>
            <a:off x="5023197" y="0"/>
            <a:ext cx="4120816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35;p7">
            <a:extLst>
              <a:ext uri="{FF2B5EF4-FFF2-40B4-BE49-F238E27FC236}">
                <a16:creationId xmlns:a16="http://schemas.microsoft.com/office/drawing/2014/main" id="{961B911F-FBB4-408A-8767-3277C6DBE26F}"/>
              </a:ext>
            </a:extLst>
          </p:cNvPr>
          <p:cNvSpPr txBox="1">
            <a:spLocks noGrp="1"/>
          </p:cNvSpPr>
          <p:nvPr>
            <p:ph type="body" idx="12"/>
          </p:nvPr>
        </p:nvSpPr>
        <p:spPr>
          <a:xfrm>
            <a:off x="204346" y="175331"/>
            <a:ext cx="3561900" cy="58084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2000" b="1">
                <a:solidFill>
                  <a:srgbClr val="000000"/>
                </a:solidFill>
                <a:latin typeface="+mj-lt"/>
                <a:ea typeface="Helvetica Neue"/>
                <a:cs typeface="Helvetica Neue"/>
                <a:sym typeface="Helvetica Neue"/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○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■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●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○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■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●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○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■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8" name="Google Shape;18;p3">
            <a:extLst>
              <a:ext uri="{FF2B5EF4-FFF2-40B4-BE49-F238E27FC236}">
                <a16:creationId xmlns:a16="http://schemas.microsoft.com/office/drawing/2014/main" id="{E95F766B-CE6B-418C-9425-72B969C4D58D}"/>
              </a:ext>
            </a:extLst>
          </p:cNvPr>
          <p:cNvSpPr txBox="1">
            <a:spLocks noGrp="1"/>
          </p:cNvSpPr>
          <p:nvPr>
            <p:ph type="body" idx="13" hasCustomPrompt="1"/>
          </p:nvPr>
        </p:nvSpPr>
        <p:spPr>
          <a:xfrm>
            <a:off x="77556" y="560419"/>
            <a:ext cx="4494444" cy="34437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defTabSz="914363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●"/>
              <a:defRPr lang="en-US" sz="1400" b="0" i="0" u="none" strike="noStrike" cap="none" dirty="0" smtClean="0">
                <a:solidFill>
                  <a:srgbClr val="000000"/>
                </a:solidFill>
                <a:latin typeface="+mn-lt"/>
                <a:ea typeface="Helvetica Neue"/>
                <a:cs typeface="Helvetica Neue"/>
                <a:sym typeface="Helvetica Neue"/>
              </a:defRPr>
            </a:lvl1pPr>
            <a:lvl2pPr marL="822960" lvl="1" indent="-33020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Wingdings" panose="05000000000000000000" pitchFamily="2" charset="2"/>
              <a:buChar char="§"/>
              <a:defRPr sz="1400">
                <a:solidFill>
                  <a:srgbClr val="000000"/>
                </a:solidFill>
                <a:latin typeface="+mn-lt"/>
                <a:ea typeface="Helvetica Neue"/>
                <a:cs typeface="Helvetica Neue"/>
                <a:sym typeface="Helvetica Neue"/>
              </a:defRPr>
            </a:lvl2pPr>
            <a:lvl3pPr marL="1371600" lvl="2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■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●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○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■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lvl="6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●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lvl="7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○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lvl="8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■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r>
              <a:rPr lang="en-US" err="1"/>
              <a:t>Dfhfghfddfh</a:t>
            </a:r>
            <a:endParaRPr lang="en-US"/>
          </a:p>
          <a:p>
            <a:r>
              <a:rPr lang="en-US"/>
              <a:t>Modify, commit and push the changes to the            repository</a:t>
            </a:r>
          </a:p>
          <a:p>
            <a:pPr lvl="1"/>
            <a:r>
              <a:rPr lang="en-US" err="1"/>
              <a:t>djjfhfj</a:t>
            </a:r>
            <a:endParaRPr/>
          </a:p>
        </p:txBody>
      </p:sp>
      <p:pic>
        <p:nvPicPr>
          <p:cNvPr id="9" name="Google Shape;72;p12">
            <a:extLst>
              <a:ext uri="{FF2B5EF4-FFF2-40B4-BE49-F238E27FC236}">
                <a16:creationId xmlns:a16="http://schemas.microsoft.com/office/drawing/2014/main" id="{3B8E2C31-7441-4514-BEF8-AE911CF5BAB5}"/>
              </a:ext>
            </a:extLst>
          </p:cNvPr>
          <p:cNvPicPr preferRelativeResize="0"/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8916" y="1238577"/>
            <a:ext cx="3349378" cy="2666347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8;p1">
            <a:extLst>
              <a:ext uri="{FF2B5EF4-FFF2-40B4-BE49-F238E27FC236}">
                <a16:creationId xmlns:a16="http://schemas.microsoft.com/office/drawing/2014/main" id="{D7884890-8A62-45F3-BB0E-A339F26E4201}"/>
              </a:ext>
            </a:extLst>
          </p:cNvPr>
          <p:cNvSpPr/>
          <p:nvPr userDrawn="1"/>
        </p:nvSpPr>
        <p:spPr>
          <a:xfrm>
            <a:off x="8853135" y="4859797"/>
            <a:ext cx="209595" cy="202334"/>
          </a:xfrm>
          <a:prstGeom prst="flowChartConnector">
            <a:avLst/>
          </a:prstGeom>
          <a:solidFill>
            <a:srgbClr val="FF7F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11" name="Google Shape;9;p1">
            <a:extLst>
              <a:ext uri="{FF2B5EF4-FFF2-40B4-BE49-F238E27FC236}">
                <a16:creationId xmlns:a16="http://schemas.microsoft.com/office/drawing/2014/main" id="{2E32F2AE-D71D-4FF8-8464-8156FA97E581}"/>
              </a:ext>
            </a:extLst>
          </p:cNvPr>
          <p:cNvSpPr txBox="1"/>
          <p:nvPr userDrawn="1"/>
        </p:nvSpPr>
        <p:spPr>
          <a:xfrm>
            <a:off x="8796622" y="4814173"/>
            <a:ext cx="322621" cy="285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9" name="Picture 18" descr="A picture containing text, tableware, plate, dishware&#10;&#10;Description automatically generated">
            <a:extLst>
              <a:ext uri="{FF2B5EF4-FFF2-40B4-BE49-F238E27FC236}">
                <a16:creationId xmlns:a16="http://schemas.microsoft.com/office/drawing/2014/main" id="{1833AE22-CDA5-4A91-B059-DB95D61948E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676279" y="50412"/>
            <a:ext cx="439807" cy="668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8004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16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itle_Full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A694E4A-4988-43D4-B9EC-DBA430FCCED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10302" y="704850"/>
            <a:ext cx="8024073" cy="3840159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3696A51B-7AEA-4690-9CDA-376C7661B4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302" y="168891"/>
            <a:ext cx="7886700" cy="533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6241009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Description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68;p12">
            <a:extLst>
              <a:ext uri="{FF2B5EF4-FFF2-40B4-BE49-F238E27FC236}">
                <a16:creationId xmlns:a16="http://schemas.microsoft.com/office/drawing/2014/main" id="{5721A083-C56B-4522-9DCA-1CCB5270BC21}"/>
              </a:ext>
            </a:extLst>
          </p:cNvPr>
          <p:cNvSpPr/>
          <p:nvPr userDrawn="1"/>
        </p:nvSpPr>
        <p:spPr>
          <a:xfrm>
            <a:off x="0" y="0"/>
            <a:ext cx="4120816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9FF39B41-05BF-43CB-A58B-BFBBCF3B710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47829" y="431955"/>
            <a:ext cx="3605213" cy="34940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Google Shape;35;p7">
            <a:extLst>
              <a:ext uri="{FF2B5EF4-FFF2-40B4-BE49-F238E27FC236}">
                <a16:creationId xmlns:a16="http://schemas.microsoft.com/office/drawing/2014/main" id="{F18A67F6-C6DC-4E5A-B5EE-9CA5904E9642}"/>
              </a:ext>
            </a:extLst>
          </p:cNvPr>
          <p:cNvSpPr txBox="1">
            <a:spLocks noGrp="1"/>
          </p:cNvSpPr>
          <p:nvPr>
            <p:ph type="body" idx="12"/>
          </p:nvPr>
        </p:nvSpPr>
        <p:spPr>
          <a:xfrm>
            <a:off x="4241173" y="218873"/>
            <a:ext cx="3561900" cy="58084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2000" b="1">
                <a:solidFill>
                  <a:srgbClr val="000000"/>
                </a:solidFill>
                <a:latin typeface="+mj-lt"/>
                <a:ea typeface="Helvetica Neue"/>
                <a:cs typeface="Helvetica Neue"/>
                <a:sym typeface="Helvetica Neue"/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○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■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●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○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■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●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○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■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9AF3DEF1-D1BB-408E-96CF-09DB3146798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41336" y="4019550"/>
            <a:ext cx="3621087" cy="361950"/>
          </a:xfrm>
          <a:prstGeom prst="rect">
            <a:avLst/>
          </a:prstGeom>
        </p:spPr>
        <p:txBody>
          <a:bodyPr anchor="ctr"/>
          <a:lstStyle>
            <a:lvl1pPr>
              <a:defRPr sz="900"/>
            </a:lvl1pPr>
          </a:lstStyle>
          <a:p>
            <a:pPr lvl="0"/>
            <a:r>
              <a:rPr lang="en-US"/>
              <a:t>Source:</a:t>
            </a:r>
          </a:p>
        </p:txBody>
      </p:sp>
      <p:sp>
        <p:nvSpPr>
          <p:cNvPr id="10" name="Google Shape;18;p3">
            <a:extLst>
              <a:ext uri="{FF2B5EF4-FFF2-40B4-BE49-F238E27FC236}">
                <a16:creationId xmlns:a16="http://schemas.microsoft.com/office/drawing/2014/main" id="{1DD09C6A-CC60-4A66-A56E-700867259DAE}"/>
              </a:ext>
            </a:extLst>
          </p:cNvPr>
          <p:cNvSpPr txBox="1">
            <a:spLocks noGrp="1"/>
          </p:cNvSpPr>
          <p:nvPr>
            <p:ph type="body" idx="13" hasCustomPrompt="1"/>
          </p:nvPr>
        </p:nvSpPr>
        <p:spPr>
          <a:xfrm>
            <a:off x="4120816" y="708838"/>
            <a:ext cx="4554872" cy="348734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defTabSz="914363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●"/>
              <a:defRPr lang="en-US" sz="1400" b="0" i="0" u="none" strike="noStrike" cap="none" dirty="0" smtClean="0">
                <a:solidFill>
                  <a:srgbClr val="000000"/>
                </a:solidFill>
                <a:latin typeface="+mn-lt"/>
                <a:ea typeface="Helvetica Neue"/>
                <a:cs typeface="Helvetica Neue"/>
                <a:sym typeface="Helvetica Neue"/>
              </a:defRPr>
            </a:lvl1pPr>
            <a:lvl2pPr marL="822960" lvl="1" indent="-33020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Wingdings" panose="05000000000000000000" pitchFamily="2" charset="2"/>
              <a:buChar char="§"/>
              <a:defRPr sz="1400">
                <a:solidFill>
                  <a:srgbClr val="000000"/>
                </a:solidFill>
                <a:latin typeface="+mn-lt"/>
                <a:ea typeface="Helvetica Neue"/>
                <a:cs typeface="Helvetica Neue"/>
                <a:sym typeface="Helvetica Neue"/>
              </a:defRPr>
            </a:lvl2pPr>
            <a:lvl3pPr marL="1371600" lvl="2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■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●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○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■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lvl="6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●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lvl="7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○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lvl="8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■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r>
              <a:rPr lang="en-US" err="1"/>
              <a:t>Dfhfghfddfh</a:t>
            </a:r>
            <a:endParaRPr lang="en-US"/>
          </a:p>
          <a:p>
            <a:r>
              <a:rPr lang="en-US"/>
              <a:t>Modify, commit and push the changes to the            repository</a:t>
            </a:r>
          </a:p>
          <a:p>
            <a:pPr lvl="1"/>
            <a:r>
              <a:rPr lang="en-US" err="1"/>
              <a:t>djjfhfj</a:t>
            </a:r>
            <a:endParaRPr/>
          </a:p>
        </p:txBody>
      </p:sp>
      <p:sp>
        <p:nvSpPr>
          <p:cNvPr id="14" name="Google Shape;10;p1">
            <a:extLst>
              <a:ext uri="{FF2B5EF4-FFF2-40B4-BE49-F238E27FC236}">
                <a16:creationId xmlns:a16="http://schemas.microsoft.com/office/drawing/2014/main" id="{D46A1DEC-C6FE-4C0B-A5F8-2722BA60AC13}"/>
              </a:ext>
            </a:extLst>
          </p:cNvPr>
          <p:cNvSpPr txBox="1"/>
          <p:nvPr userDrawn="1"/>
        </p:nvSpPr>
        <p:spPr>
          <a:xfrm flipH="1">
            <a:off x="-13432" y="4864458"/>
            <a:ext cx="1535542" cy="32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© NIIT ⬝ StackRoute</a:t>
            </a:r>
            <a:endParaRPr sz="900">
              <a:solidFill>
                <a:srgbClr val="43434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7364308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8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Descriptio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68;p12">
            <a:extLst>
              <a:ext uri="{FF2B5EF4-FFF2-40B4-BE49-F238E27FC236}">
                <a16:creationId xmlns:a16="http://schemas.microsoft.com/office/drawing/2014/main" id="{5721A083-C56B-4522-9DCA-1CCB5270BC21}"/>
              </a:ext>
            </a:extLst>
          </p:cNvPr>
          <p:cNvSpPr/>
          <p:nvPr userDrawn="1"/>
        </p:nvSpPr>
        <p:spPr>
          <a:xfrm>
            <a:off x="5019860" y="0"/>
            <a:ext cx="4120816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9FF39B41-05BF-43CB-A58B-BFBBCF3B710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267689" y="431955"/>
            <a:ext cx="3605213" cy="34940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9AF3DEF1-D1BB-408E-96CF-09DB3146798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261196" y="4019550"/>
            <a:ext cx="3621087" cy="361950"/>
          </a:xfrm>
          <a:prstGeom prst="rect">
            <a:avLst/>
          </a:prstGeom>
        </p:spPr>
        <p:txBody>
          <a:bodyPr anchor="ctr"/>
          <a:lstStyle>
            <a:lvl1pPr>
              <a:defRPr sz="900"/>
            </a:lvl1pPr>
          </a:lstStyle>
          <a:p>
            <a:pPr lvl="0"/>
            <a:r>
              <a:rPr lang="en-US"/>
              <a:t>Source:</a:t>
            </a:r>
          </a:p>
        </p:txBody>
      </p:sp>
      <p:sp>
        <p:nvSpPr>
          <p:cNvPr id="12" name="Google Shape;35;p7">
            <a:extLst>
              <a:ext uri="{FF2B5EF4-FFF2-40B4-BE49-F238E27FC236}">
                <a16:creationId xmlns:a16="http://schemas.microsoft.com/office/drawing/2014/main" id="{03A772AF-D435-4401-9295-9B6A1BB1562E}"/>
              </a:ext>
            </a:extLst>
          </p:cNvPr>
          <p:cNvSpPr txBox="1">
            <a:spLocks noGrp="1"/>
          </p:cNvSpPr>
          <p:nvPr>
            <p:ph type="body" idx="12"/>
          </p:nvPr>
        </p:nvSpPr>
        <p:spPr>
          <a:xfrm>
            <a:off x="204131" y="218879"/>
            <a:ext cx="3561900" cy="58084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2000" b="1">
                <a:solidFill>
                  <a:srgbClr val="000000"/>
                </a:solidFill>
                <a:latin typeface="+mj-lt"/>
                <a:ea typeface="Helvetica Neue"/>
                <a:cs typeface="Helvetica Neue"/>
                <a:sym typeface="Helvetica Neue"/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○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■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●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○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■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●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○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■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3" name="Google Shape;18;p3">
            <a:extLst>
              <a:ext uri="{FF2B5EF4-FFF2-40B4-BE49-F238E27FC236}">
                <a16:creationId xmlns:a16="http://schemas.microsoft.com/office/drawing/2014/main" id="{839992DF-C069-45F1-B6C6-84D997C7C09C}"/>
              </a:ext>
            </a:extLst>
          </p:cNvPr>
          <p:cNvSpPr txBox="1">
            <a:spLocks noGrp="1"/>
          </p:cNvSpPr>
          <p:nvPr>
            <p:ph type="body" idx="13" hasCustomPrompt="1"/>
          </p:nvPr>
        </p:nvSpPr>
        <p:spPr>
          <a:xfrm>
            <a:off x="83774" y="708834"/>
            <a:ext cx="4668312" cy="348734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defTabSz="914363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●"/>
              <a:defRPr lang="en-US" sz="1400" b="0" i="0" u="none" strike="noStrike" cap="none" dirty="0" smtClean="0">
                <a:solidFill>
                  <a:srgbClr val="000000"/>
                </a:solidFill>
                <a:latin typeface="+mn-lt"/>
                <a:ea typeface="Helvetica Neue"/>
                <a:cs typeface="Helvetica Neue"/>
                <a:sym typeface="Helvetica Neue"/>
              </a:defRPr>
            </a:lvl1pPr>
            <a:lvl2pPr marL="822960" lvl="1" indent="-33020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Wingdings" panose="05000000000000000000" pitchFamily="2" charset="2"/>
              <a:buChar char="§"/>
              <a:defRPr sz="1400">
                <a:solidFill>
                  <a:srgbClr val="000000"/>
                </a:solidFill>
                <a:latin typeface="+mn-lt"/>
                <a:ea typeface="Helvetica Neue"/>
                <a:cs typeface="Helvetica Neue"/>
                <a:sym typeface="Helvetica Neue"/>
              </a:defRPr>
            </a:lvl2pPr>
            <a:lvl3pPr marL="1371600" lvl="2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■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●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○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■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lvl="6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●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lvl="7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○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lvl="8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■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r>
              <a:rPr lang="en-US" err="1"/>
              <a:t>Dfhfghfddfh</a:t>
            </a:r>
            <a:endParaRPr lang="en-US"/>
          </a:p>
          <a:p>
            <a:r>
              <a:rPr lang="en-US"/>
              <a:t>Modify, commit and push the changes to the            repository</a:t>
            </a:r>
          </a:p>
          <a:p>
            <a:pPr lvl="1"/>
            <a:r>
              <a:rPr lang="en-US" err="1"/>
              <a:t>djjfhfj</a:t>
            </a:r>
            <a:endParaRPr/>
          </a:p>
        </p:txBody>
      </p:sp>
      <p:sp>
        <p:nvSpPr>
          <p:cNvPr id="10" name="Google Shape;8;p1">
            <a:extLst>
              <a:ext uri="{FF2B5EF4-FFF2-40B4-BE49-F238E27FC236}">
                <a16:creationId xmlns:a16="http://schemas.microsoft.com/office/drawing/2014/main" id="{EF8DC547-CD7A-4FD3-A614-929F5607E7B2}"/>
              </a:ext>
            </a:extLst>
          </p:cNvPr>
          <p:cNvSpPr/>
          <p:nvPr userDrawn="1"/>
        </p:nvSpPr>
        <p:spPr>
          <a:xfrm>
            <a:off x="8853135" y="4859797"/>
            <a:ext cx="209595" cy="202334"/>
          </a:xfrm>
          <a:prstGeom prst="flowChartConnector">
            <a:avLst/>
          </a:prstGeom>
          <a:solidFill>
            <a:srgbClr val="FF7F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14" name="Google Shape;9;p1">
            <a:extLst>
              <a:ext uri="{FF2B5EF4-FFF2-40B4-BE49-F238E27FC236}">
                <a16:creationId xmlns:a16="http://schemas.microsoft.com/office/drawing/2014/main" id="{12B6BDBE-C6DA-43EB-B04D-7ECAA8315C28}"/>
              </a:ext>
            </a:extLst>
          </p:cNvPr>
          <p:cNvSpPr txBox="1"/>
          <p:nvPr userDrawn="1"/>
        </p:nvSpPr>
        <p:spPr>
          <a:xfrm>
            <a:off x="8796622" y="4814173"/>
            <a:ext cx="322621" cy="285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" name="Picture 15" descr="A picture containing text, tableware, plate, dishware&#10;&#10;Description automatically generated">
            <a:extLst>
              <a:ext uri="{FF2B5EF4-FFF2-40B4-BE49-F238E27FC236}">
                <a16:creationId xmlns:a16="http://schemas.microsoft.com/office/drawing/2014/main" id="{618E4A50-C738-4F66-8552-97B2C1B1579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676279" y="50412"/>
            <a:ext cx="439807" cy="668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0610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8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and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E779A-B19D-4C56-97BB-6F92C1306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0CB01A0-729D-465C-A66B-3621AEE7738C}"/>
              </a:ext>
            </a:extLst>
          </p:cNvPr>
          <p:cNvCxnSpPr>
            <a:cxnSpLocks/>
          </p:cNvCxnSpPr>
          <p:nvPr userDrawn="1"/>
        </p:nvCxnSpPr>
        <p:spPr>
          <a:xfrm>
            <a:off x="4572000" y="698182"/>
            <a:ext cx="0" cy="4223675"/>
          </a:xfrm>
          <a:prstGeom prst="line">
            <a:avLst/>
          </a:prstGeom>
          <a:ln w="9525" cap="flat" cmpd="sng" algn="ctr">
            <a:solidFill>
              <a:srgbClr val="B2B2B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" name="Google Shape;35;p7">
            <a:extLst>
              <a:ext uri="{FF2B5EF4-FFF2-40B4-BE49-F238E27FC236}">
                <a16:creationId xmlns:a16="http://schemas.microsoft.com/office/drawing/2014/main" id="{990561B1-10DB-4013-A1F7-A382B68628CE}"/>
              </a:ext>
            </a:extLst>
          </p:cNvPr>
          <p:cNvSpPr txBox="1">
            <a:spLocks noGrp="1"/>
          </p:cNvSpPr>
          <p:nvPr>
            <p:ph type="body" idx="10"/>
          </p:nvPr>
        </p:nvSpPr>
        <p:spPr>
          <a:xfrm>
            <a:off x="373909" y="627325"/>
            <a:ext cx="4101646" cy="57713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600" b="1">
                <a:solidFill>
                  <a:srgbClr val="000000"/>
                </a:solidFill>
                <a:latin typeface="+mj-lt"/>
                <a:ea typeface="Helvetica Neue"/>
                <a:cs typeface="Helvetica Neue"/>
                <a:sym typeface="Helvetica Neue"/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○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■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●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○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■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●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○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■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7" name="Google Shape;35;p7">
            <a:extLst>
              <a:ext uri="{FF2B5EF4-FFF2-40B4-BE49-F238E27FC236}">
                <a16:creationId xmlns:a16="http://schemas.microsoft.com/office/drawing/2014/main" id="{166CCB64-D7E0-4277-B044-8665A330EB9C}"/>
              </a:ext>
            </a:extLst>
          </p:cNvPr>
          <p:cNvSpPr txBox="1">
            <a:spLocks noGrp="1"/>
          </p:cNvSpPr>
          <p:nvPr>
            <p:ph type="body" idx="15"/>
          </p:nvPr>
        </p:nvSpPr>
        <p:spPr>
          <a:xfrm>
            <a:off x="4676889" y="628650"/>
            <a:ext cx="4101645" cy="57713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600" b="1">
                <a:solidFill>
                  <a:srgbClr val="000000"/>
                </a:solidFill>
                <a:latin typeface="+mj-lt"/>
                <a:ea typeface="Helvetica Neue"/>
                <a:cs typeface="Helvetica Neue"/>
                <a:sym typeface="Helvetica Neue"/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○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■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●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○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■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●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○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■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539D74D4-AE27-4AA6-9960-E8644E1204C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80851" y="1220360"/>
            <a:ext cx="4093691" cy="357891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852CDD6F-3622-4B4C-A754-EA561289F15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675881" y="1221686"/>
            <a:ext cx="4093691" cy="357891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3086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6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and title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E779A-B19D-4C56-97BB-6F92C1306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0CB01A0-729D-465C-A66B-3621AEE7738C}"/>
              </a:ext>
            </a:extLst>
          </p:cNvPr>
          <p:cNvCxnSpPr>
            <a:cxnSpLocks/>
          </p:cNvCxnSpPr>
          <p:nvPr userDrawn="1"/>
        </p:nvCxnSpPr>
        <p:spPr>
          <a:xfrm>
            <a:off x="4572000" y="1994452"/>
            <a:ext cx="0" cy="2927405"/>
          </a:xfrm>
          <a:prstGeom prst="line">
            <a:avLst/>
          </a:prstGeom>
          <a:ln w="9525" cap="flat" cmpd="sng" algn="ctr">
            <a:solidFill>
              <a:srgbClr val="B2B2B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" name="Google Shape;35;p7">
            <a:extLst>
              <a:ext uri="{FF2B5EF4-FFF2-40B4-BE49-F238E27FC236}">
                <a16:creationId xmlns:a16="http://schemas.microsoft.com/office/drawing/2014/main" id="{990561B1-10DB-4013-A1F7-A382B68628CE}"/>
              </a:ext>
            </a:extLst>
          </p:cNvPr>
          <p:cNvSpPr txBox="1">
            <a:spLocks noGrp="1"/>
          </p:cNvSpPr>
          <p:nvPr>
            <p:ph type="body" idx="10"/>
          </p:nvPr>
        </p:nvSpPr>
        <p:spPr>
          <a:xfrm>
            <a:off x="373909" y="1994452"/>
            <a:ext cx="4101646" cy="38679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600" b="1">
                <a:solidFill>
                  <a:srgbClr val="000000"/>
                </a:solidFill>
                <a:latin typeface="+mj-lt"/>
                <a:ea typeface="Helvetica Neue"/>
                <a:cs typeface="Helvetica Neue"/>
                <a:sym typeface="Helvetica Neue"/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○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■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●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○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■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●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○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■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7" name="Google Shape;35;p7">
            <a:extLst>
              <a:ext uri="{FF2B5EF4-FFF2-40B4-BE49-F238E27FC236}">
                <a16:creationId xmlns:a16="http://schemas.microsoft.com/office/drawing/2014/main" id="{166CCB64-D7E0-4277-B044-8665A330EB9C}"/>
              </a:ext>
            </a:extLst>
          </p:cNvPr>
          <p:cNvSpPr txBox="1">
            <a:spLocks noGrp="1"/>
          </p:cNvSpPr>
          <p:nvPr>
            <p:ph type="body" idx="15"/>
          </p:nvPr>
        </p:nvSpPr>
        <p:spPr>
          <a:xfrm>
            <a:off x="4676889" y="1995777"/>
            <a:ext cx="4101645" cy="38679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600" b="1">
                <a:solidFill>
                  <a:srgbClr val="000000"/>
                </a:solidFill>
                <a:latin typeface="+mj-lt"/>
                <a:ea typeface="Helvetica Neue"/>
                <a:cs typeface="Helvetica Neue"/>
                <a:sym typeface="Helvetica Neue"/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○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■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●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○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■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●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○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■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539D74D4-AE27-4AA6-9960-E8644E1204C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80851" y="2397151"/>
            <a:ext cx="4093691" cy="244386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852CDD6F-3622-4B4C-A754-EA561289F15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675881" y="2398477"/>
            <a:ext cx="4093691" cy="244386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1" name="Google Shape;18;p3">
            <a:extLst>
              <a:ext uri="{FF2B5EF4-FFF2-40B4-BE49-F238E27FC236}">
                <a16:creationId xmlns:a16="http://schemas.microsoft.com/office/drawing/2014/main" id="{6A4D3C99-81FA-4E09-B9A7-37CA1D508AD2}"/>
              </a:ext>
            </a:extLst>
          </p:cNvPr>
          <p:cNvSpPr txBox="1">
            <a:spLocks noGrp="1"/>
          </p:cNvSpPr>
          <p:nvPr>
            <p:ph type="body" idx="18" hasCustomPrompt="1"/>
          </p:nvPr>
        </p:nvSpPr>
        <p:spPr>
          <a:xfrm>
            <a:off x="217000" y="628650"/>
            <a:ext cx="8552572" cy="136580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defTabSz="914363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●"/>
              <a:defRPr lang="en-US" sz="1400" b="0" i="0" u="none" strike="noStrike" cap="none" dirty="0">
                <a:solidFill>
                  <a:srgbClr val="000000"/>
                </a:solidFill>
                <a:latin typeface="+mn-lt"/>
                <a:ea typeface="Helvetica Neue"/>
                <a:cs typeface="Helvetica Neue"/>
                <a:sym typeface="Helvetica Neue"/>
              </a:defRPr>
            </a:lvl1pPr>
            <a:lvl2pPr marL="822960" lvl="1" indent="-28575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20000"/>
              <a:buFont typeface="Wingdings" panose="05000000000000000000" pitchFamily="2" charset="2"/>
              <a:buChar char="§"/>
              <a:defRPr lang="en-US" sz="1400" b="0" i="0" u="none" strike="noStrike" cap="none" dirty="0">
                <a:solidFill>
                  <a:srgbClr val="000000"/>
                </a:solidFill>
                <a:latin typeface="+mn-lt"/>
                <a:ea typeface="Helvetica Neue" panose="020B0604020202020204" charset="0"/>
                <a:cs typeface="Helvetica Neue" panose="020B0604020202020204" charset="0"/>
                <a:sym typeface="Helvetica Neue"/>
              </a:defRPr>
            </a:lvl2pPr>
            <a:lvl3pPr marL="1156970" marR="0" lvl="2" indent="-285750" algn="l" defTabSz="914363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20000"/>
              <a:buFont typeface="Arial" panose="020B0604020202020204" pitchFamily="34" charset="0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+mn-lt"/>
                <a:ea typeface="Helvetica Neue"/>
                <a:cs typeface="Helvetica Neue"/>
                <a:sym typeface="Helvetica Neue"/>
              </a:defRPr>
            </a:lvl3pPr>
            <a:lvl4pPr marL="1554480" lvl="3" indent="-33020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▪"/>
              <a:defRPr sz="1400">
                <a:solidFill>
                  <a:srgbClr val="000000"/>
                </a:solidFill>
                <a:latin typeface="+mn-lt"/>
                <a:ea typeface="Helvetica Neue" panose="020B0604020202020204" charset="0"/>
                <a:cs typeface="Helvetica Neue" panose="020B0604020202020204" charset="0"/>
                <a:sym typeface="Helvetica Neue"/>
              </a:defRPr>
            </a:lvl4pPr>
            <a:lvl5pPr marL="1554480" lvl="4" indent="-33020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80000"/>
              <a:buFont typeface="Helvetica Neue" panose="020B0604020202020204" charset="0"/>
              <a:buChar char="▪"/>
              <a:defRPr sz="1400">
                <a:solidFill>
                  <a:srgbClr val="000000"/>
                </a:solidFill>
                <a:latin typeface="+mn-lt"/>
                <a:ea typeface="Helvetica Neue"/>
                <a:cs typeface="Helvetica Neue"/>
                <a:sym typeface="Helvetica Neue"/>
              </a:defRPr>
            </a:lvl5pPr>
            <a:lvl6pPr marL="2743200" lvl="5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■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lvl="6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●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lvl="7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○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lvl="8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■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r>
              <a:rPr lang="en-US"/>
              <a:t>Bullet 1</a:t>
            </a:r>
          </a:p>
          <a:p>
            <a:pPr lvl="1"/>
            <a:r>
              <a:rPr lang="en-US"/>
              <a:t>Bullet 2</a:t>
            </a:r>
          </a:p>
          <a:p>
            <a:pPr lvl="2"/>
            <a:r>
              <a:rPr lang="en-US"/>
              <a:t>Bullet 3</a:t>
            </a:r>
          </a:p>
        </p:txBody>
      </p:sp>
    </p:spTree>
    <p:extLst>
      <p:ext uri="{BB962C8B-B14F-4D97-AF65-F5344CB8AC3E}">
        <p14:creationId xmlns:p14="http://schemas.microsoft.com/office/powerpoint/2010/main" val="2078681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6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userDrawn="1">
  <p:cSld name="TITLE_AND_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8;p3">
            <a:extLst>
              <a:ext uri="{FF2B5EF4-FFF2-40B4-BE49-F238E27FC236}">
                <a16:creationId xmlns:a16="http://schemas.microsoft.com/office/drawing/2014/main" id="{A7E99725-77D2-48F1-A72D-A2EA9F9AC790}"/>
              </a:ext>
            </a:extLst>
          </p:cNvPr>
          <p:cNvSpPr txBox="1">
            <a:spLocks noGrp="1"/>
          </p:cNvSpPr>
          <p:nvPr>
            <p:ph type="body" idx="1" hasCustomPrompt="1"/>
          </p:nvPr>
        </p:nvSpPr>
        <p:spPr>
          <a:xfrm>
            <a:off x="217000" y="628650"/>
            <a:ext cx="7709700" cy="39757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defTabSz="914363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●"/>
              <a:defRPr lang="en-US" sz="1400" b="0" i="0" u="none" strike="noStrike" cap="none" dirty="0">
                <a:solidFill>
                  <a:srgbClr val="000000"/>
                </a:solidFill>
                <a:latin typeface="+mn-lt"/>
                <a:ea typeface="Helvetica Neue"/>
                <a:cs typeface="Helvetica Neue"/>
                <a:sym typeface="Helvetica Neue"/>
              </a:defRPr>
            </a:lvl1pPr>
            <a:lvl2pPr marL="822960" lvl="1" indent="-28575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20000"/>
              <a:buFont typeface="Wingdings" panose="05000000000000000000" pitchFamily="2" charset="2"/>
              <a:buChar char="§"/>
              <a:defRPr lang="en-US" sz="1400" b="0" i="0" u="none" strike="noStrike" cap="none" dirty="0">
                <a:solidFill>
                  <a:srgbClr val="000000"/>
                </a:solidFill>
                <a:latin typeface="+mn-lt"/>
                <a:ea typeface="Helvetica Neue" panose="020B0604020202020204" charset="0"/>
                <a:cs typeface="Helvetica Neue" panose="020B0604020202020204" charset="0"/>
                <a:sym typeface="Helvetica Neue"/>
              </a:defRPr>
            </a:lvl2pPr>
            <a:lvl3pPr marL="1156970" marR="0" lvl="2" indent="-285750" algn="l" defTabSz="914363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20000"/>
              <a:buFont typeface="Arial" panose="020B0604020202020204" pitchFamily="34" charset="0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+mn-lt"/>
                <a:ea typeface="Helvetica Neue"/>
                <a:cs typeface="Helvetica Neue"/>
                <a:sym typeface="Helvetica Neue"/>
              </a:defRPr>
            </a:lvl3pPr>
            <a:lvl4pPr marL="1554480" lvl="3" indent="-33020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▪"/>
              <a:defRPr sz="1400">
                <a:solidFill>
                  <a:srgbClr val="000000"/>
                </a:solidFill>
                <a:latin typeface="+mn-lt"/>
                <a:ea typeface="Helvetica Neue" panose="020B0604020202020204" charset="0"/>
                <a:cs typeface="Helvetica Neue" panose="020B0604020202020204" charset="0"/>
                <a:sym typeface="Helvetica Neue"/>
              </a:defRPr>
            </a:lvl4pPr>
            <a:lvl5pPr marL="1554480" lvl="4" indent="-33020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80000"/>
              <a:buFont typeface="Helvetica Neue" panose="020B0604020202020204" charset="0"/>
              <a:buChar char="▪"/>
              <a:defRPr sz="1400">
                <a:solidFill>
                  <a:srgbClr val="000000"/>
                </a:solidFill>
                <a:latin typeface="+mn-lt"/>
                <a:ea typeface="Helvetica Neue"/>
                <a:cs typeface="Helvetica Neue"/>
                <a:sym typeface="Helvetica Neue"/>
              </a:defRPr>
            </a:lvl5pPr>
            <a:lvl6pPr marL="2743200" lvl="5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■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lvl="6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●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lvl="7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○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lvl="8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■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r>
              <a:rPr lang="en-US"/>
              <a:t>Bullet 1</a:t>
            </a:r>
          </a:p>
          <a:p>
            <a:pPr lvl="1"/>
            <a:r>
              <a:rPr lang="en-US"/>
              <a:t>Bullet 2</a:t>
            </a:r>
          </a:p>
          <a:p>
            <a:pPr lvl="2"/>
            <a:r>
              <a:rPr lang="en-US"/>
              <a:t>Bullet 3</a:t>
            </a:r>
          </a:p>
          <a:p>
            <a:pPr lvl="3"/>
            <a:r>
              <a:rPr lang="en-US"/>
              <a:t>Bullet 4</a:t>
            </a:r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E3E951A7-28DC-41EA-BDD1-518AFBCB4B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302" y="168891"/>
            <a:ext cx="7886700" cy="533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 userDrawn="1">
          <p15:clr>
            <a:srgbClr val="FBAE40"/>
          </p15:clr>
        </p15:guide>
        <p15:guide id="2" orient="horz" pos="396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rin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2;p2">
            <a:extLst>
              <a:ext uri="{FF2B5EF4-FFF2-40B4-BE49-F238E27FC236}">
                <a16:creationId xmlns:a16="http://schemas.microsoft.com/office/drawing/2014/main" id="{73FA1908-C1CF-4F2A-9C8A-04C384DEF6B3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468312" y="1467450"/>
            <a:ext cx="4103688" cy="22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Font typeface="Helvetica Neue"/>
              <a:buNone/>
              <a:defRPr sz="3600">
                <a:latin typeface="+mj-lt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Font typeface="Helvetica Neue"/>
              <a:buNone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Font typeface="Helvetica Neue"/>
              <a:buNone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Font typeface="Helvetica Neue"/>
              <a:buNone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Font typeface="Helvetica Neue"/>
              <a:buNone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Font typeface="Helvetica Neue"/>
              <a:buNone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Font typeface="Helvetica Neue"/>
              <a:buNone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Font typeface="Helvetica Neue"/>
              <a:buNone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Font typeface="Helvetica Neue"/>
              <a:buNone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pic>
        <p:nvPicPr>
          <p:cNvPr id="5" name="Picture Placeholder 2">
            <a:extLst>
              <a:ext uri="{FF2B5EF4-FFF2-40B4-BE49-F238E27FC236}">
                <a16:creationId xmlns:a16="http://schemas.microsoft.com/office/drawing/2014/main" id="{E9999B3D-3AEC-41BC-A4BD-90432AF85B8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5074262" y="903954"/>
            <a:ext cx="3393408" cy="3306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66197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userDrawn="1">
  <p:cSld name="TITLE_AND_TWO_COLUMN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E3E951A7-28DC-41EA-BDD1-518AFBCB4B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302" y="168891"/>
            <a:ext cx="7886700" cy="533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10" name="Google Shape;18;p3">
            <a:extLst>
              <a:ext uri="{FF2B5EF4-FFF2-40B4-BE49-F238E27FC236}">
                <a16:creationId xmlns:a16="http://schemas.microsoft.com/office/drawing/2014/main" id="{76053764-29C3-4FC6-8B8B-DB524EAFFBB0}"/>
              </a:ext>
            </a:extLst>
          </p:cNvPr>
          <p:cNvSpPr txBox="1">
            <a:spLocks noGrp="1"/>
          </p:cNvSpPr>
          <p:nvPr>
            <p:ph type="body" idx="13" hasCustomPrompt="1"/>
          </p:nvPr>
        </p:nvSpPr>
        <p:spPr>
          <a:xfrm>
            <a:off x="4677404" y="628650"/>
            <a:ext cx="4101646" cy="41719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defTabSz="914363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●"/>
              <a:defRPr lang="en-US" sz="1400" b="0" i="0" u="none" strike="noStrike" cap="none" dirty="0" smtClean="0">
                <a:solidFill>
                  <a:srgbClr val="000000"/>
                </a:solidFill>
                <a:latin typeface="+mn-lt"/>
                <a:ea typeface="Helvetica Neue"/>
                <a:cs typeface="Helvetica Neue"/>
                <a:sym typeface="Helvetica Neue"/>
              </a:defRPr>
            </a:lvl1pPr>
            <a:lvl2pPr marL="822960" lvl="1" indent="-33020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Wingdings" panose="05000000000000000000" pitchFamily="2" charset="2"/>
              <a:buChar char="§"/>
              <a:defRPr sz="1400">
                <a:solidFill>
                  <a:srgbClr val="000000"/>
                </a:solidFill>
                <a:latin typeface="+mn-lt"/>
                <a:ea typeface="Helvetica Neue"/>
                <a:cs typeface="Helvetica Neue"/>
                <a:sym typeface="Helvetica Neue"/>
              </a:defRPr>
            </a:lvl2pPr>
            <a:lvl3pPr marL="1371600" lvl="2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■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●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○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■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lvl="6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●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lvl="7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○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lvl="8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■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r>
              <a:rPr lang="en-US" err="1"/>
              <a:t>Dfhfghfddfh</a:t>
            </a:r>
            <a:endParaRPr lang="en-US"/>
          </a:p>
          <a:p>
            <a:r>
              <a:rPr lang="en-US"/>
              <a:t>Modify, commit and push the changes to the repository</a:t>
            </a:r>
          </a:p>
          <a:p>
            <a:pPr lvl="1"/>
            <a:r>
              <a:rPr lang="en-US" err="1"/>
              <a:t>djjfhfj</a:t>
            </a:r>
            <a:endParaRPr/>
          </a:p>
        </p:txBody>
      </p:sp>
      <p:sp>
        <p:nvSpPr>
          <p:cNvPr id="11" name="Google Shape;18;p3">
            <a:extLst>
              <a:ext uri="{FF2B5EF4-FFF2-40B4-BE49-F238E27FC236}">
                <a16:creationId xmlns:a16="http://schemas.microsoft.com/office/drawing/2014/main" id="{C7B55337-F0CE-4EED-9F3D-D6A96FE61FF1}"/>
              </a:ext>
            </a:extLst>
          </p:cNvPr>
          <p:cNvSpPr txBox="1">
            <a:spLocks noGrp="1"/>
          </p:cNvSpPr>
          <p:nvPr>
            <p:ph type="body" idx="14" hasCustomPrompt="1"/>
          </p:nvPr>
        </p:nvSpPr>
        <p:spPr>
          <a:xfrm>
            <a:off x="369122" y="629976"/>
            <a:ext cx="4101646" cy="41719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defTabSz="914363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●"/>
              <a:defRPr lang="en-US" sz="1400" b="0" i="0" u="none" strike="noStrike" cap="none" dirty="0" smtClean="0">
                <a:solidFill>
                  <a:srgbClr val="000000"/>
                </a:solidFill>
                <a:latin typeface="+mn-lt"/>
                <a:ea typeface="Helvetica Neue"/>
                <a:cs typeface="Helvetica Neue"/>
                <a:sym typeface="Helvetica Neue"/>
              </a:defRPr>
            </a:lvl1pPr>
            <a:lvl2pPr marL="822960" lvl="1" indent="-33020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Wingdings" panose="05000000000000000000" pitchFamily="2" charset="2"/>
              <a:buChar char="§"/>
              <a:defRPr sz="1400">
                <a:solidFill>
                  <a:srgbClr val="000000"/>
                </a:solidFill>
                <a:latin typeface="+mn-lt"/>
                <a:ea typeface="Helvetica Neue"/>
                <a:cs typeface="Helvetica Neue"/>
                <a:sym typeface="Helvetica Neue"/>
              </a:defRPr>
            </a:lvl2pPr>
            <a:lvl3pPr marL="1371600" lvl="2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■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●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○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■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lvl="6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●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lvl="7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○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lvl="8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■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r>
              <a:rPr lang="en-US" err="1"/>
              <a:t>Dfhfghfddfh</a:t>
            </a:r>
            <a:endParaRPr lang="en-US"/>
          </a:p>
          <a:p>
            <a:r>
              <a:rPr lang="en-US"/>
              <a:t>Modify, commit and push the changes to the repository</a:t>
            </a:r>
          </a:p>
          <a:p>
            <a:pPr lvl="1"/>
            <a:r>
              <a:rPr lang="en-US" err="1"/>
              <a:t>djjfhfj</a:t>
            </a:r>
            <a:endParaRPr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842C35D-905B-4720-911D-88D792087034}"/>
              </a:ext>
            </a:extLst>
          </p:cNvPr>
          <p:cNvCxnSpPr>
            <a:cxnSpLocks/>
          </p:cNvCxnSpPr>
          <p:nvPr userDrawn="1"/>
        </p:nvCxnSpPr>
        <p:spPr>
          <a:xfrm>
            <a:off x="4572000" y="698182"/>
            <a:ext cx="0" cy="4223675"/>
          </a:xfrm>
          <a:prstGeom prst="line">
            <a:avLst/>
          </a:prstGeom>
          <a:ln w="9525" cap="flat" cmpd="sng" algn="ctr">
            <a:solidFill>
              <a:srgbClr val="B2B2B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6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 and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E779A-B19D-4C56-97BB-6F92C1306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0CB01A0-729D-465C-A66B-3621AEE7738C}"/>
              </a:ext>
            </a:extLst>
          </p:cNvPr>
          <p:cNvCxnSpPr>
            <a:cxnSpLocks/>
          </p:cNvCxnSpPr>
          <p:nvPr userDrawn="1"/>
        </p:nvCxnSpPr>
        <p:spPr>
          <a:xfrm>
            <a:off x="4572000" y="698182"/>
            <a:ext cx="0" cy="4223675"/>
          </a:xfrm>
          <a:prstGeom prst="line">
            <a:avLst/>
          </a:prstGeom>
          <a:ln w="9525" cap="flat" cmpd="sng" algn="ctr">
            <a:solidFill>
              <a:srgbClr val="B2B2B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" name="Google Shape;18;p3">
            <a:extLst>
              <a:ext uri="{FF2B5EF4-FFF2-40B4-BE49-F238E27FC236}">
                <a16:creationId xmlns:a16="http://schemas.microsoft.com/office/drawing/2014/main" id="{F6DFA30A-324D-44DE-86F9-FA3DE57EECB0}"/>
              </a:ext>
            </a:extLst>
          </p:cNvPr>
          <p:cNvSpPr txBox="1">
            <a:spLocks noGrp="1"/>
          </p:cNvSpPr>
          <p:nvPr>
            <p:ph type="body" idx="13" hasCustomPrompt="1"/>
          </p:nvPr>
        </p:nvSpPr>
        <p:spPr>
          <a:xfrm>
            <a:off x="4677404" y="1212409"/>
            <a:ext cx="4101646" cy="35868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defTabSz="914363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●"/>
              <a:defRPr lang="en-US" sz="1400" b="0" i="0" u="none" strike="noStrike" cap="none" dirty="0" smtClean="0">
                <a:solidFill>
                  <a:srgbClr val="000000"/>
                </a:solidFill>
                <a:latin typeface="+mn-lt"/>
                <a:ea typeface="Helvetica Neue"/>
                <a:cs typeface="Helvetica Neue"/>
                <a:sym typeface="Helvetica Neue"/>
              </a:defRPr>
            </a:lvl1pPr>
            <a:lvl2pPr marL="822960" lvl="1" indent="-33020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Wingdings" panose="05000000000000000000" pitchFamily="2" charset="2"/>
              <a:buChar char="§"/>
              <a:defRPr sz="1400">
                <a:solidFill>
                  <a:srgbClr val="000000"/>
                </a:solidFill>
                <a:latin typeface="+mn-lt"/>
                <a:ea typeface="Helvetica Neue"/>
                <a:cs typeface="Helvetica Neue"/>
                <a:sym typeface="Helvetica Neue"/>
              </a:defRPr>
            </a:lvl2pPr>
            <a:lvl3pPr marL="1371600" lvl="2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■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●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○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■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lvl="6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●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lvl="7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○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lvl="8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■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r>
              <a:rPr lang="en-US" err="1"/>
              <a:t>Dfhfghfddfh</a:t>
            </a:r>
            <a:endParaRPr lang="en-US"/>
          </a:p>
          <a:p>
            <a:r>
              <a:rPr lang="en-US"/>
              <a:t>Modify, commit and push the changes to the repository</a:t>
            </a:r>
          </a:p>
          <a:p>
            <a:pPr lvl="1"/>
            <a:r>
              <a:rPr lang="en-US" err="1"/>
              <a:t>djjfhfj</a:t>
            </a:r>
            <a:endParaRPr/>
          </a:p>
        </p:txBody>
      </p:sp>
      <p:sp>
        <p:nvSpPr>
          <p:cNvPr id="5" name="Google Shape;18;p3">
            <a:extLst>
              <a:ext uri="{FF2B5EF4-FFF2-40B4-BE49-F238E27FC236}">
                <a16:creationId xmlns:a16="http://schemas.microsoft.com/office/drawing/2014/main" id="{B22E584A-EA43-4945-B3B4-DAC48166AC28}"/>
              </a:ext>
            </a:extLst>
          </p:cNvPr>
          <p:cNvSpPr txBox="1">
            <a:spLocks noGrp="1"/>
          </p:cNvSpPr>
          <p:nvPr>
            <p:ph type="body" idx="14" hasCustomPrompt="1"/>
          </p:nvPr>
        </p:nvSpPr>
        <p:spPr>
          <a:xfrm>
            <a:off x="369122" y="1213735"/>
            <a:ext cx="4101646" cy="35868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defTabSz="914363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●"/>
              <a:defRPr lang="en-US" sz="1400" b="0" i="0" u="none" strike="noStrike" cap="none" dirty="0" smtClean="0">
                <a:solidFill>
                  <a:srgbClr val="000000"/>
                </a:solidFill>
                <a:latin typeface="+mn-lt"/>
                <a:ea typeface="Helvetica Neue"/>
                <a:cs typeface="Helvetica Neue"/>
                <a:sym typeface="Helvetica Neue"/>
              </a:defRPr>
            </a:lvl1pPr>
            <a:lvl2pPr marL="822960" lvl="1" indent="-33020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Wingdings" panose="05000000000000000000" pitchFamily="2" charset="2"/>
              <a:buChar char="§"/>
              <a:defRPr sz="1400">
                <a:solidFill>
                  <a:srgbClr val="000000"/>
                </a:solidFill>
                <a:latin typeface="+mn-lt"/>
                <a:ea typeface="Helvetica Neue"/>
                <a:cs typeface="Helvetica Neue"/>
                <a:sym typeface="Helvetica Neue"/>
              </a:defRPr>
            </a:lvl2pPr>
            <a:lvl3pPr marL="1371600" lvl="2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■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●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○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■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lvl="6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●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lvl="7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○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lvl="8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■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r>
              <a:rPr lang="en-US" err="1"/>
              <a:t>Dfhfghfddfh</a:t>
            </a:r>
            <a:endParaRPr lang="en-US"/>
          </a:p>
          <a:p>
            <a:r>
              <a:rPr lang="en-US"/>
              <a:t>Modify, commit and push the changes to the repository</a:t>
            </a:r>
          </a:p>
          <a:p>
            <a:pPr lvl="1"/>
            <a:r>
              <a:rPr lang="en-US" err="1"/>
              <a:t>djjfhfj</a:t>
            </a:r>
            <a:endParaRPr/>
          </a:p>
        </p:txBody>
      </p:sp>
      <p:sp>
        <p:nvSpPr>
          <p:cNvPr id="6" name="Google Shape;35;p7">
            <a:extLst>
              <a:ext uri="{FF2B5EF4-FFF2-40B4-BE49-F238E27FC236}">
                <a16:creationId xmlns:a16="http://schemas.microsoft.com/office/drawing/2014/main" id="{990561B1-10DB-4013-A1F7-A382B68628CE}"/>
              </a:ext>
            </a:extLst>
          </p:cNvPr>
          <p:cNvSpPr txBox="1">
            <a:spLocks noGrp="1"/>
          </p:cNvSpPr>
          <p:nvPr>
            <p:ph type="body" idx="10"/>
          </p:nvPr>
        </p:nvSpPr>
        <p:spPr>
          <a:xfrm>
            <a:off x="373909" y="627325"/>
            <a:ext cx="4101646" cy="57713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600" b="1">
                <a:solidFill>
                  <a:srgbClr val="000000"/>
                </a:solidFill>
                <a:latin typeface="+mj-lt"/>
                <a:ea typeface="Helvetica Neue"/>
                <a:cs typeface="Helvetica Neue"/>
                <a:sym typeface="Helvetica Neue"/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○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■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●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○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■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●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○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■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7" name="Google Shape;35;p7">
            <a:extLst>
              <a:ext uri="{FF2B5EF4-FFF2-40B4-BE49-F238E27FC236}">
                <a16:creationId xmlns:a16="http://schemas.microsoft.com/office/drawing/2014/main" id="{166CCB64-D7E0-4277-B044-8665A330EB9C}"/>
              </a:ext>
            </a:extLst>
          </p:cNvPr>
          <p:cNvSpPr txBox="1">
            <a:spLocks noGrp="1"/>
          </p:cNvSpPr>
          <p:nvPr>
            <p:ph type="body" idx="15"/>
          </p:nvPr>
        </p:nvSpPr>
        <p:spPr>
          <a:xfrm>
            <a:off x="4676889" y="628650"/>
            <a:ext cx="4101645" cy="57713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600" b="1">
                <a:solidFill>
                  <a:srgbClr val="000000"/>
                </a:solidFill>
                <a:latin typeface="+mj-lt"/>
                <a:ea typeface="Helvetica Neue"/>
                <a:cs typeface="Helvetica Neue"/>
                <a:sym typeface="Helvetica Neue"/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○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■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●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○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■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●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○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■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685755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6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Picture and Output_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EB5BFE6-3734-4EEE-B054-28AE162C4F5C}"/>
              </a:ext>
            </a:extLst>
          </p:cNvPr>
          <p:cNvSpPr/>
          <p:nvPr userDrawn="1"/>
        </p:nvSpPr>
        <p:spPr>
          <a:xfrm>
            <a:off x="5647765" y="704850"/>
            <a:ext cx="2927236" cy="3914858"/>
          </a:xfrm>
          <a:prstGeom prst="rect">
            <a:avLst/>
          </a:prstGeom>
          <a:solidFill>
            <a:srgbClr val="E9ED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icture Placeholder 5">
            <a:extLst>
              <a:ext uri="{FF2B5EF4-FFF2-40B4-BE49-F238E27FC236}">
                <a16:creationId xmlns:a16="http://schemas.microsoft.com/office/drawing/2014/main" id="{9DFB78DE-20A5-4204-87B8-B42D37E3F16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10302" y="704850"/>
            <a:ext cx="5231122" cy="38989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597C1295-144E-49CA-91A2-EB0DAD31D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302" y="168891"/>
            <a:ext cx="7886700" cy="533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6" name="Google Shape;18;p3">
            <a:extLst>
              <a:ext uri="{FF2B5EF4-FFF2-40B4-BE49-F238E27FC236}">
                <a16:creationId xmlns:a16="http://schemas.microsoft.com/office/drawing/2014/main" id="{00EFA75E-E95B-46F5-84BA-942E66E211AE}"/>
              </a:ext>
            </a:extLst>
          </p:cNvPr>
          <p:cNvSpPr txBox="1">
            <a:spLocks noGrp="1"/>
          </p:cNvSpPr>
          <p:nvPr>
            <p:ph type="body" idx="13" hasCustomPrompt="1"/>
          </p:nvPr>
        </p:nvSpPr>
        <p:spPr>
          <a:xfrm>
            <a:off x="5549374" y="719428"/>
            <a:ext cx="3033577" cy="371922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defTabSz="914363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●"/>
              <a:defRPr lang="en-US" sz="1400" b="0" i="0" u="none" strike="noStrike" cap="none" dirty="0" smtClean="0">
                <a:solidFill>
                  <a:srgbClr val="000000"/>
                </a:solidFill>
                <a:latin typeface="+mn-lt"/>
                <a:ea typeface="Helvetica Neue"/>
                <a:cs typeface="Helvetica Neue"/>
                <a:sym typeface="Helvetica Neue"/>
              </a:defRPr>
            </a:lvl1pPr>
            <a:lvl2pPr marL="822960" lvl="1" indent="-33020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Wingdings" panose="05000000000000000000" pitchFamily="2" charset="2"/>
              <a:buChar char="§"/>
              <a:defRPr sz="1400">
                <a:solidFill>
                  <a:srgbClr val="000000"/>
                </a:solidFill>
                <a:latin typeface="+mn-lt"/>
                <a:ea typeface="Helvetica Neue"/>
                <a:cs typeface="Helvetica Neue"/>
                <a:sym typeface="Helvetica Neue"/>
              </a:defRPr>
            </a:lvl2pPr>
            <a:lvl3pPr marL="1371600" lvl="2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■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●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○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■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lvl="6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●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lvl="7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○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lvl="8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■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r>
              <a:rPr lang="en-US" err="1"/>
              <a:t>Dfhfghfddfh</a:t>
            </a:r>
            <a:endParaRPr lang="en-US"/>
          </a:p>
          <a:p>
            <a:pPr lvl="1"/>
            <a:r>
              <a:rPr lang="en-US" err="1"/>
              <a:t>djjfhfj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2284391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and Output_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EB5BFE6-3734-4EEE-B054-28AE162C4F5C}"/>
              </a:ext>
            </a:extLst>
          </p:cNvPr>
          <p:cNvSpPr/>
          <p:nvPr userDrawn="1"/>
        </p:nvSpPr>
        <p:spPr>
          <a:xfrm>
            <a:off x="5647765" y="704850"/>
            <a:ext cx="2927236" cy="3914858"/>
          </a:xfrm>
          <a:prstGeom prst="rect">
            <a:avLst/>
          </a:prstGeom>
          <a:solidFill>
            <a:srgbClr val="E9ED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597C1295-144E-49CA-91A2-EB0DAD31D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302" y="168891"/>
            <a:ext cx="7886700" cy="533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7" name="Google Shape;18;p3">
            <a:extLst>
              <a:ext uri="{FF2B5EF4-FFF2-40B4-BE49-F238E27FC236}">
                <a16:creationId xmlns:a16="http://schemas.microsoft.com/office/drawing/2014/main" id="{1A63C405-9B40-4DD3-A9DE-914589539847}"/>
              </a:ext>
            </a:extLst>
          </p:cNvPr>
          <p:cNvSpPr txBox="1">
            <a:spLocks noGrp="1"/>
          </p:cNvSpPr>
          <p:nvPr>
            <p:ph type="body" idx="13" hasCustomPrompt="1"/>
          </p:nvPr>
        </p:nvSpPr>
        <p:spPr>
          <a:xfrm>
            <a:off x="5549374" y="719428"/>
            <a:ext cx="3033577" cy="371922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defTabSz="914363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●"/>
              <a:defRPr lang="en-US" sz="1400" b="0" i="0" u="none" strike="noStrike" cap="none" dirty="0" smtClean="0">
                <a:solidFill>
                  <a:srgbClr val="000000"/>
                </a:solidFill>
                <a:latin typeface="+mn-lt"/>
                <a:ea typeface="Helvetica Neue"/>
                <a:cs typeface="Helvetica Neue"/>
                <a:sym typeface="Helvetica Neue"/>
              </a:defRPr>
            </a:lvl1pPr>
            <a:lvl2pPr marL="822960" lvl="1" indent="-33020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Wingdings" panose="05000000000000000000" pitchFamily="2" charset="2"/>
              <a:buChar char="§"/>
              <a:defRPr sz="1400">
                <a:solidFill>
                  <a:srgbClr val="000000"/>
                </a:solidFill>
                <a:latin typeface="+mn-lt"/>
                <a:ea typeface="Helvetica Neue"/>
                <a:cs typeface="Helvetica Neue"/>
                <a:sym typeface="Helvetica Neue"/>
              </a:defRPr>
            </a:lvl2pPr>
            <a:lvl3pPr marL="1371600" lvl="2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■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●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○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■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lvl="6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●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lvl="7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○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lvl="8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■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r>
              <a:rPr lang="en-US" err="1"/>
              <a:t>Dfhfghfddfh</a:t>
            </a:r>
            <a:endParaRPr lang="en-US"/>
          </a:p>
          <a:p>
            <a:pPr lvl="1"/>
            <a:r>
              <a:rPr lang="en-US" err="1"/>
              <a:t>djjfhfj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1693572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180" userDrawn="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and Output_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597C1295-144E-49CA-91A2-EB0DAD31D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302" y="168891"/>
            <a:ext cx="7886700" cy="533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7C21E77-1999-4586-9EED-8D35DDCBCE33}"/>
              </a:ext>
            </a:extLst>
          </p:cNvPr>
          <p:cNvSpPr/>
          <p:nvPr userDrawn="1"/>
        </p:nvSpPr>
        <p:spPr>
          <a:xfrm>
            <a:off x="309996" y="3866614"/>
            <a:ext cx="8365691" cy="933986"/>
          </a:xfrm>
          <a:prstGeom prst="rect">
            <a:avLst/>
          </a:prstGeom>
          <a:solidFill>
            <a:srgbClr val="E9ED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Google Shape;18;p3">
            <a:extLst>
              <a:ext uri="{FF2B5EF4-FFF2-40B4-BE49-F238E27FC236}">
                <a16:creationId xmlns:a16="http://schemas.microsoft.com/office/drawing/2014/main" id="{00EFA75E-E95B-46F5-84BA-942E66E211AE}"/>
              </a:ext>
            </a:extLst>
          </p:cNvPr>
          <p:cNvSpPr txBox="1">
            <a:spLocks noGrp="1"/>
          </p:cNvSpPr>
          <p:nvPr>
            <p:ph type="body" idx="13" hasCustomPrompt="1"/>
          </p:nvPr>
        </p:nvSpPr>
        <p:spPr>
          <a:xfrm>
            <a:off x="166978" y="3866614"/>
            <a:ext cx="8503514" cy="93398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defTabSz="914363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●"/>
              <a:defRPr lang="en-US" sz="1400" b="0" i="0" u="none" strike="noStrike" cap="none" dirty="0" smtClean="0">
                <a:solidFill>
                  <a:srgbClr val="000000"/>
                </a:solidFill>
                <a:latin typeface="+mn-lt"/>
                <a:ea typeface="Helvetica Neue"/>
                <a:cs typeface="Helvetica Neue"/>
                <a:sym typeface="Helvetica Neue"/>
              </a:defRPr>
            </a:lvl1pPr>
            <a:lvl2pPr marL="822960" lvl="1" indent="-3302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Wingdings" panose="05000000000000000000" pitchFamily="2" charset="2"/>
              <a:buChar char="§"/>
              <a:defRPr sz="1400">
                <a:solidFill>
                  <a:srgbClr val="000000"/>
                </a:solidFill>
                <a:latin typeface="+mn-lt"/>
                <a:ea typeface="Helvetica Neue"/>
                <a:cs typeface="Helvetica Neue"/>
                <a:sym typeface="Helvetica Neue"/>
              </a:defRPr>
            </a:lvl2pPr>
            <a:lvl3pPr marL="1371600" lvl="2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■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●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○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■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lvl="6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●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lvl="7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○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lvl="8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■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r>
              <a:rPr lang="en-US" err="1"/>
              <a:t>Dfhfghfddfh</a:t>
            </a:r>
            <a:endParaRPr lang="en-US"/>
          </a:p>
          <a:p>
            <a:pPr lvl="1"/>
            <a:r>
              <a:rPr lang="en-US" err="1"/>
              <a:t>djjfhfj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65151824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and Tex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53;p10">
            <a:extLst>
              <a:ext uri="{FF2B5EF4-FFF2-40B4-BE49-F238E27FC236}">
                <a16:creationId xmlns:a16="http://schemas.microsoft.com/office/drawing/2014/main" id="{01CE859F-B9BA-4B6C-A6EB-73FB01917330}"/>
              </a:ext>
            </a:extLst>
          </p:cNvPr>
          <p:cNvSpPr/>
          <p:nvPr userDrawn="1"/>
        </p:nvSpPr>
        <p:spPr>
          <a:xfrm>
            <a:off x="-1" y="0"/>
            <a:ext cx="5176299" cy="5143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35;p7">
            <a:extLst>
              <a:ext uri="{FF2B5EF4-FFF2-40B4-BE49-F238E27FC236}">
                <a16:creationId xmlns:a16="http://schemas.microsoft.com/office/drawing/2014/main" id="{3E3000D0-3E1B-4157-A6BA-1627A1E65F58}"/>
              </a:ext>
            </a:extLst>
          </p:cNvPr>
          <p:cNvSpPr txBox="1">
            <a:spLocks noGrp="1"/>
          </p:cNvSpPr>
          <p:nvPr>
            <p:ph type="body" idx="12"/>
          </p:nvPr>
        </p:nvSpPr>
        <p:spPr>
          <a:xfrm>
            <a:off x="5467028" y="175333"/>
            <a:ext cx="3057586" cy="58084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2000" b="1">
                <a:solidFill>
                  <a:srgbClr val="000000"/>
                </a:solidFill>
                <a:latin typeface="+mj-lt"/>
                <a:ea typeface="Helvetica Neue"/>
                <a:cs typeface="Helvetica Neue"/>
                <a:sym typeface="Helvetica Neue"/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○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■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●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○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■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●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○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■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1" name="Google Shape;18;p3">
            <a:extLst>
              <a:ext uri="{FF2B5EF4-FFF2-40B4-BE49-F238E27FC236}">
                <a16:creationId xmlns:a16="http://schemas.microsoft.com/office/drawing/2014/main" id="{B265966A-EE5F-4294-90EB-DB07019C3EAE}"/>
              </a:ext>
            </a:extLst>
          </p:cNvPr>
          <p:cNvSpPr txBox="1">
            <a:spLocks noGrp="1"/>
          </p:cNvSpPr>
          <p:nvPr>
            <p:ph type="body" idx="13" hasCustomPrompt="1"/>
          </p:nvPr>
        </p:nvSpPr>
        <p:spPr>
          <a:xfrm>
            <a:off x="5340238" y="706048"/>
            <a:ext cx="3009448" cy="32400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defTabSz="914363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●"/>
              <a:defRPr lang="en-US" sz="1400" b="0" i="0" u="none" strike="noStrike" cap="none" dirty="0" smtClean="0">
                <a:solidFill>
                  <a:srgbClr val="000000"/>
                </a:solidFill>
                <a:latin typeface="+mn-lt"/>
                <a:ea typeface="Helvetica Neue"/>
                <a:cs typeface="Helvetica Neue"/>
                <a:sym typeface="Helvetica Neue"/>
              </a:defRPr>
            </a:lvl1pPr>
            <a:lvl2pPr marL="822960" lvl="1" indent="-33020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Wingdings" panose="05000000000000000000" pitchFamily="2" charset="2"/>
              <a:buChar char="§"/>
              <a:defRPr sz="1400">
                <a:solidFill>
                  <a:srgbClr val="000000"/>
                </a:solidFill>
                <a:latin typeface="+mn-lt"/>
                <a:ea typeface="Helvetica Neue"/>
                <a:cs typeface="Helvetica Neue"/>
                <a:sym typeface="Helvetica Neue"/>
              </a:defRPr>
            </a:lvl2pPr>
            <a:lvl3pPr marL="1371600" lvl="2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■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●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○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■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lvl="6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●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lvl="7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○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lvl="8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■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r>
              <a:rPr lang="en-US" err="1"/>
              <a:t>Dfhfghfddfh</a:t>
            </a:r>
            <a:endParaRPr lang="en-US"/>
          </a:p>
          <a:p>
            <a:r>
              <a:rPr lang="en-US"/>
              <a:t>Modify, commit and push the changes to the repository</a:t>
            </a:r>
          </a:p>
          <a:p>
            <a:pPr lvl="1"/>
            <a:r>
              <a:rPr lang="en-US" err="1"/>
              <a:t>djjfhfj</a:t>
            </a:r>
            <a:endParaRPr/>
          </a:p>
        </p:txBody>
      </p:sp>
      <p:sp>
        <p:nvSpPr>
          <p:cNvPr id="15" name="Google Shape;10;p1">
            <a:extLst>
              <a:ext uri="{FF2B5EF4-FFF2-40B4-BE49-F238E27FC236}">
                <a16:creationId xmlns:a16="http://schemas.microsoft.com/office/drawing/2014/main" id="{E730C3C7-59FA-4FE4-9061-70B83442F8E7}"/>
              </a:ext>
            </a:extLst>
          </p:cNvPr>
          <p:cNvSpPr txBox="1"/>
          <p:nvPr userDrawn="1"/>
        </p:nvSpPr>
        <p:spPr>
          <a:xfrm flipH="1">
            <a:off x="-13432" y="4864458"/>
            <a:ext cx="1535542" cy="32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© NIIT ⬝ StackRoute</a:t>
            </a:r>
            <a:endParaRPr sz="900">
              <a:solidFill>
                <a:srgbClr val="43434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2409695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20" userDrawn="1">
          <p15:clr>
            <a:srgbClr val="FBAE40"/>
          </p15:clr>
        </p15:guide>
        <p15:guide id="2" pos="3360" userDrawn="1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and Tex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53;p10">
            <a:extLst>
              <a:ext uri="{FF2B5EF4-FFF2-40B4-BE49-F238E27FC236}">
                <a16:creationId xmlns:a16="http://schemas.microsoft.com/office/drawing/2014/main" id="{3B554536-C189-4355-B7B8-3CFDBC65B850}"/>
              </a:ext>
            </a:extLst>
          </p:cNvPr>
          <p:cNvSpPr/>
          <p:nvPr userDrawn="1"/>
        </p:nvSpPr>
        <p:spPr>
          <a:xfrm>
            <a:off x="3810000" y="2951"/>
            <a:ext cx="5334000" cy="5143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35;p7">
            <a:extLst>
              <a:ext uri="{FF2B5EF4-FFF2-40B4-BE49-F238E27FC236}">
                <a16:creationId xmlns:a16="http://schemas.microsoft.com/office/drawing/2014/main" id="{DF7376FF-7C45-4F80-BC82-EEF8A156FD67}"/>
              </a:ext>
            </a:extLst>
          </p:cNvPr>
          <p:cNvSpPr txBox="1">
            <a:spLocks noGrp="1"/>
          </p:cNvSpPr>
          <p:nvPr>
            <p:ph type="body" idx="12"/>
          </p:nvPr>
        </p:nvSpPr>
        <p:spPr>
          <a:xfrm>
            <a:off x="204131" y="218879"/>
            <a:ext cx="3216041" cy="58084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2000" b="1">
                <a:solidFill>
                  <a:srgbClr val="000000"/>
                </a:solidFill>
                <a:latin typeface="+mj-lt"/>
                <a:ea typeface="Helvetica Neue"/>
                <a:cs typeface="Helvetica Neue"/>
                <a:sym typeface="Helvetica Neue"/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○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■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●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○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■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●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○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■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0" name="Google Shape;18;p3">
            <a:extLst>
              <a:ext uri="{FF2B5EF4-FFF2-40B4-BE49-F238E27FC236}">
                <a16:creationId xmlns:a16="http://schemas.microsoft.com/office/drawing/2014/main" id="{38F3D686-BE55-46D4-A17F-9DE116314168}"/>
              </a:ext>
            </a:extLst>
          </p:cNvPr>
          <p:cNvSpPr txBox="1">
            <a:spLocks noGrp="1"/>
          </p:cNvSpPr>
          <p:nvPr>
            <p:ph type="body" idx="13" hasCustomPrompt="1"/>
          </p:nvPr>
        </p:nvSpPr>
        <p:spPr>
          <a:xfrm>
            <a:off x="83774" y="708835"/>
            <a:ext cx="3345226" cy="348734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defTabSz="914363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●"/>
              <a:defRPr lang="en-US" sz="1400" b="0" i="0" u="none" strike="noStrike" cap="none" dirty="0" smtClean="0">
                <a:solidFill>
                  <a:srgbClr val="000000"/>
                </a:solidFill>
                <a:latin typeface="+mn-lt"/>
                <a:ea typeface="Helvetica Neue"/>
                <a:cs typeface="Helvetica Neue"/>
                <a:sym typeface="Helvetica Neue"/>
              </a:defRPr>
            </a:lvl1pPr>
            <a:lvl2pPr marL="822960" lvl="1" indent="-33020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Wingdings" panose="05000000000000000000" pitchFamily="2" charset="2"/>
              <a:buChar char="§"/>
              <a:defRPr sz="1400">
                <a:solidFill>
                  <a:srgbClr val="000000"/>
                </a:solidFill>
                <a:latin typeface="+mn-lt"/>
                <a:ea typeface="Helvetica Neue"/>
                <a:cs typeface="Helvetica Neue"/>
                <a:sym typeface="Helvetica Neue"/>
              </a:defRPr>
            </a:lvl2pPr>
            <a:lvl3pPr marL="1371600" lvl="2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■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●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○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■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lvl="6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●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lvl="7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○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lvl="8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■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r>
              <a:rPr lang="en-US" err="1"/>
              <a:t>Dfhfghfddfh</a:t>
            </a:r>
            <a:endParaRPr lang="en-US"/>
          </a:p>
          <a:p>
            <a:r>
              <a:rPr lang="en-US"/>
              <a:t>Modify, commit and push the changes to the repository</a:t>
            </a:r>
          </a:p>
          <a:p>
            <a:pPr lvl="1"/>
            <a:r>
              <a:rPr lang="en-US" err="1"/>
              <a:t>djjfhfj</a:t>
            </a:r>
            <a:endParaRPr/>
          </a:p>
        </p:txBody>
      </p:sp>
      <p:sp>
        <p:nvSpPr>
          <p:cNvPr id="8" name="Google Shape;8;p1">
            <a:extLst>
              <a:ext uri="{FF2B5EF4-FFF2-40B4-BE49-F238E27FC236}">
                <a16:creationId xmlns:a16="http://schemas.microsoft.com/office/drawing/2014/main" id="{38958901-4E52-4031-AA5C-76293CB73F58}"/>
              </a:ext>
            </a:extLst>
          </p:cNvPr>
          <p:cNvSpPr/>
          <p:nvPr userDrawn="1"/>
        </p:nvSpPr>
        <p:spPr>
          <a:xfrm>
            <a:off x="8853135" y="4859797"/>
            <a:ext cx="209595" cy="202334"/>
          </a:xfrm>
          <a:prstGeom prst="flowChartConnector">
            <a:avLst/>
          </a:prstGeom>
          <a:solidFill>
            <a:srgbClr val="FF7F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9" name="Google Shape;9;p1">
            <a:extLst>
              <a:ext uri="{FF2B5EF4-FFF2-40B4-BE49-F238E27FC236}">
                <a16:creationId xmlns:a16="http://schemas.microsoft.com/office/drawing/2014/main" id="{7897DAF9-6F0C-4F17-BD7F-2099A748A121}"/>
              </a:ext>
            </a:extLst>
          </p:cNvPr>
          <p:cNvSpPr txBox="1"/>
          <p:nvPr userDrawn="1"/>
        </p:nvSpPr>
        <p:spPr>
          <a:xfrm>
            <a:off x="8796622" y="4814173"/>
            <a:ext cx="322621" cy="285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" name="Picture 10" descr="A picture containing text, tableware, plate, dishware&#10;&#10;Description automatically generated">
            <a:extLst>
              <a:ext uri="{FF2B5EF4-FFF2-40B4-BE49-F238E27FC236}">
                <a16:creationId xmlns:a16="http://schemas.microsoft.com/office/drawing/2014/main" id="{EF003896-60D5-48D1-916E-2764637364A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676279" y="50412"/>
            <a:ext cx="439807" cy="668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2092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160" userDrawn="1">
          <p15:clr>
            <a:srgbClr val="FBAE40"/>
          </p15:clr>
        </p15:guide>
        <p15:guide id="2" pos="2400" userDrawn="1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able Placeholder 2">
            <a:extLst>
              <a:ext uri="{FF2B5EF4-FFF2-40B4-BE49-F238E27FC236}">
                <a16:creationId xmlns:a16="http://schemas.microsoft.com/office/drawing/2014/main" id="{8DB39E62-84AE-4C89-95AC-B72A56FD9072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640138" y="704850"/>
            <a:ext cx="7863724" cy="3517517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none"/>
        </p:style>
        <p:txBody>
          <a:bodyPr/>
          <a:lstStyle/>
          <a:p>
            <a:endParaRPr lang="en-US"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1DBAB003-8387-4725-9D01-ED419810B8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302" y="168891"/>
            <a:ext cx="7886700" cy="533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0360160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actice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80CDA94-702F-4D14-B74F-A0A6A839369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3999" cy="514449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349CE23-BD3D-4CDD-9748-38F3B3FD033D}"/>
              </a:ext>
            </a:extLst>
          </p:cNvPr>
          <p:cNvSpPr txBox="1"/>
          <p:nvPr userDrawn="1"/>
        </p:nvSpPr>
        <p:spPr>
          <a:xfrm>
            <a:off x="3760841" y="700550"/>
            <a:ext cx="1555955" cy="40011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2000" b="1">
                <a:solidFill>
                  <a:schemeClr val="tx1">
                    <a:lumMod val="75000"/>
                  </a:schemeClr>
                </a:solidFill>
                <a:latin typeface="+mj-lt"/>
                <a:cs typeface="Arial" panose="020B0604020202020204" pitchFamily="34" charset="0"/>
              </a:rPr>
              <a:t>PRACTICE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17B7040A-384D-44B4-92C9-A445DACA9A3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85712" y="1297336"/>
            <a:ext cx="4642387" cy="598520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 sz="1800" b="1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Name of the Practice</a:t>
            </a:r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DF0EFADE-26B9-4A6D-BC63-3F8B830397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87080" y="1965334"/>
            <a:ext cx="4641019" cy="2192138"/>
          </a:xfrm>
          <a:prstGeom prst="rect">
            <a:avLst/>
          </a:prstGeom>
        </p:spPr>
        <p:txBody>
          <a:bodyPr/>
          <a:lstStyle>
            <a:lvl1pPr marL="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 sz="1400" b="0" baseline="0">
                <a:latin typeface="+mn-lt"/>
                <a:cs typeface="Arial" panose="020B0604020202020204" pitchFamily="34" charset="0"/>
              </a:defRPr>
            </a:lvl1pPr>
          </a:lstStyle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Description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endParaRPr lang="en-US"/>
          </a:p>
        </p:txBody>
      </p:sp>
      <p:sp>
        <p:nvSpPr>
          <p:cNvPr id="13" name="Google Shape;8;p1">
            <a:extLst>
              <a:ext uri="{FF2B5EF4-FFF2-40B4-BE49-F238E27FC236}">
                <a16:creationId xmlns:a16="http://schemas.microsoft.com/office/drawing/2014/main" id="{A64CC193-0014-4AAF-B9A2-25674A6E4958}"/>
              </a:ext>
            </a:extLst>
          </p:cNvPr>
          <p:cNvSpPr/>
          <p:nvPr userDrawn="1"/>
        </p:nvSpPr>
        <p:spPr>
          <a:xfrm>
            <a:off x="8853135" y="4859797"/>
            <a:ext cx="209595" cy="202334"/>
          </a:xfrm>
          <a:prstGeom prst="flowChartConnector">
            <a:avLst/>
          </a:prstGeom>
          <a:solidFill>
            <a:srgbClr val="FF7F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14" name="Google Shape;9;p1">
            <a:extLst>
              <a:ext uri="{FF2B5EF4-FFF2-40B4-BE49-F238E27FC236}">
                <a16:creationId xmlns:a16="http://schemas.microsoft.com/office/drawing/2014/main" id="{2151AA08-1FB2-421D-AC52-AF53C3621D67}"/>
              </a:ext>
            </a:extLst>
          </p:cNvPr>
          <p:cNvSpPr txBox="1"/>
          <p:nvPr userDrawn="1"/>
        </p:nvSpPr>
        <p:spPr>
          <a:xfrm>
            <a:off x="8796622" y="4814173"/>
            <a:ext cx="322621" cy="285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" name="Google Shape;10;p1">
            <a:extLst>
              <a:ext uri="{FF2B5EF4-FFF2-40B4-BE49-F238E27FC236}">
                <a16:creationId xmlns:a16="http://schemas.microsoft.com/office/drawing/2014/main" id="{25130A3D-4221-4E2B-AEE0-A53D697F2E6E}"/>
              </a:ext>
            </a:extLst>
          </p:cNvPr>
          <p:cNvSpPr txBox="1"/>
          <p:nvPr userDrawn="1"/>
        </p:nvSpPr>
        <p:spPr>
          <a:xfrm flipH="1">
            <a:off x="-13432" y="4864458"/>
            <a:ext cx="1535542" cy="32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© NIIT ⬝ StackRoute</a:t>
            </a:r>
            <a:endParaRPr sz="900">
              <a:solidFill>
                <a:srgbClr val="43434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9" name="Picture 18" descr="A picture containing text, tableware, plate, dishware&#10;&#10;Description automatically generated">
            <a:extLst>
              <a:ext uri="{FF2B5EF4-FFF2-40B4-BE49-F238E27FC236}">
                <a16:creationId xmlns:a16="http://schemas.microsoft.com/office/drawing/2014/main" id="{9733F96A-EC9D-4B51-8446-299EB37EB3D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676279" y="50412"/>
            <a:ext cx="439807" cy="668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98581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llenge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AACE2DA0-BA8F-46A6-B3D7-CAD3AEA3737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449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B997D556-E85C-457F-BB73-AFF51D740972}"/>
              </a:ext>
            </a:extLst>
          </p:cNvPr>
          <p:cNvSpPr txBox="1"/>
          <p:nvPr userDrawn="1"/>
        </p:nvSpPr>
        <p:spPr>
          <a:xfrm>
            <a:off x="6" y="3451121"/>
            <a:ext cx="19541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chemeClr val="accent5"/>
                </a:solidFill>
                <a:latin typeface="+mj-lt"/>
                <a:cs typeface="Arial" panose="020B0604020202020204" pitchFamily="34" charset="0"/>
              </a:rPr>
              <a:t>CHALLENGE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676F1590-406F-451A-915B-CEE7D8EA2E1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68237" y="310772"/>
            <a:ext cx="5248752" cy="598520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 sz="1800" b="1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Name of the Challenge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96064E3B-F1CB-4AC0-8F0E-92FECE6093E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69605" y="978770"/>
            <a:ext cx="5247384" cy="2319166"/>
          </a:xfrm>
          <a:prstGeom prst="rect">
            <a:avLst/>
          </a:prstGeom>
        </p:spPr>
        <p:txBody>
          <a:bodyPr/>
          <a:lstStyle>
            <a:lvl1pPr marL="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 sz="1400" b="0" baseline="0">
                <a:latin typeface="+mn-lt"/>
                <a:cs typeface="Arial" panose="020B0604020202020204" pitchFamily="34" charset="0"/>
              </a:defRPr>
            </a:lvl1pPr>
          </a:lstStyle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Description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endParaRPr lang="en-US"/>
          </a:p>
        </p:txBody>
      </p:sp>
      <p:sp>
        <p:nvSpPr>
          <p:cNvPr id="12" name="Google Shape;8;p1">
            <a:extLst>
              <a:ext uri="{FF2B5EF4-FFF2-40B4-BE49-F238E27FC236}">
                <a16:creationId xmlns:a16="http://schemas.microsoft.com/office/drawing/2014/main" id="{8E99DA12-F1F0-45CF-B19A-6E08CFFBB63F}"/>
              </a:ext>
            </a:extLst>
          </p:cNvPr>
          <p:cNvSpPr/>
          <p:nvPr userDrawn="1"/>
        </p:nvSpPr>
        <p:spPr>
          <a:xfrm>
            <a:off x="8853135" y="4859797"/>
            <a:ext cx="209595" cy="202334"/>
          </a:xfrm>
          <a:prstGeom prst="flowChartConnector">
            <a:avLst/>
          </a:prstGeom>
          <a:solidFill>
            <a:srgbClr val="FF7F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14" name="Google Shape;9;p1">
            <a:extLst>
              <a:ext uri="{FF2B5EF4-FFF2-40B4-BE49-F238E27FC236}">
                <a16:creationId xmlns:a16="http://schemas.microsoft.com/office/drawing/2014/main" id="{72A54787-0D1C-469E-9864-32D5C710F0A3}"/>
              </a:ext>
            </a:extLst>
          </p:cNvPr>
          <p:cNvSpPr txBox="1"/>
          <p:nvPr userDrawn="1"/>
        </p:nvSpPr>
        <p:spPr>
          <a:xfrm>
            <a:off x="8796622" y="4814173"/>
            <a:ext cx="322621" cy="285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" name="Google Shape;10;p1">
            <a:extLst>
              <a:ext uri="{FF2B5EF4-FFF2-40B4-BE49-F238E27FC236}">
                <a16:creationId xmlns:a16="http://schemas.microsoft.com/office/drawing/2014/main" id="{9FE5D878-6177-47B4-8B6A-8A47E2DE96AB}"/>
              </a:ext>
            </a:extLst>
          </p:cNvPr>
          <p:cNvSpPr txBox="1"/>
          <p:nvPr userDrawn="1"/>
        </p:nvSpPr>
        <p:spPr>
          <a:xfrm flipH="1">
            <a:off x="-13432" y="4864458"/>
            <a:ext cx="1535542" cy="32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© NIIT ⬝ StackRoute</a:t>
            </a:r>
            <a:endParaRPr sz="900">
              <a:solidFill>
                <a:srgbClr val="43434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9" name="Picture 18" descr="A picture containing text, tableware, plate, dishware&#10;&#10;Description automatically generated">
            <a:extLst>
              <a:ext uri="{FF2B5EF4-FFF2-40B4-BE49-F238E27FC236}">
                <a16:creationId xmlns:a16="http://schemas.microsoft.com/office/drawing/2014/main" id="{4F10A133-8FAD-463B-A00F-74C7727F7E2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676279" y="50412"/>
            <a:ext cx="439807" cy="668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3269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llenge Brie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2;p2">
            <a:extLst>
              <a:ext uri="{FF2B5EF4-FFF2-40B4-BE49-F238E27FC236}">
                <a16:creationId xmlns:a16="http://schemas.microsoft.com/office/drawing/2014/main" id="{CAC1CCF1-FA0C-4866-8ACD-B5B618651329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4572000" y="1467450"/>
            <a:ext cx="4186330" cy="22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Font typeface="Helvetica Neue"/>
              <a:buNone/>
              <a:defRPr sz="3600">
                <a:latin typeface="+mj-lt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Font typeface="Helvetica Neue"/>
              <a:buNone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Font typeface="Helvetica Neue"/>
              <a:buNone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Font typeface="Helvetica Neue"/>
              <a:buNone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Font typeface="Helvetica Neue"/>
              <a:buNone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Font typeface="Helvetica Neue"/>
              <a:buNone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Font typeface="Helvetica Neue"/>
              <a:buNone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Font typeface="Helvetica Neue"/>
              <a:buNone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Font typeface="Helvetica Neue"/>
              <a:buNone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pic>
        <p:nvPicPr>
          <p:cNvPr id="9" name="Picture Placeholder 2">
            <a:extLst>
              <a:ext uri="{FF2B5EF4-FFF2-40B4-BE49-F238E27FC236}">
                <a16:creationId xmlns:a16="http://schemas.microsoft.com/office/drawing/2014/main" id="{21A11BCC-BDF2-4C49-8AFA-650F2E3A2D5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642016" y="911225"/>
            <a:ext cx="3664025" cy="332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37250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_Slid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50004A4-A4D8-4794-95B5-A3EE7D30D18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9144000" cy="5144494"/>
          </a:xfrm>
          <a:prstGeom prst="rect">
            <a:avLst/>
          </a:prstGeom>
        </p:spPr>
      </p:pic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6658232F-D1F7-4DE5-96E4-8475EC25641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73086" y="479821"/>
            <a:ext cx="5315808" cy="598520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 sz="1800" b="1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Name of the Demo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ECE8EF62-D841-4BF9-BBBB-FB0F03D5D0B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4453" y="1147819"/>
            <a:ext cx="5314423" cy="2332997"/>
          </a:xfrm>
          <a:prstGeom prst="rect">
            <a:avLst/>
          </a:prstGeom>
        </p:spPr>
        <p:txBody>
          <a:bodyPr/>
          <a:lstStyle>
            <a:lvl1pPr marL="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 sz="1400" b="0" baseline="0">
                <a:latin typeface="+mn-lt"/>
                <a:cs typeface="Arial" panose="020B0604020202020204" pitchFamily="34" charset="0"/>
              </a:defRPr>
            </a:lvl1pPr>
          </a:lstStyle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Description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6335D63-74A7-4613-87CA-81730A9E1879}"/>
              </a:ext>
            </a:extLst>
          </p:cNvPr>
          <p:cNvSpPr txBox="1"/>
          <p:nvPr userDrawn="1"/>
        </p:nvSpPr>
        <p:spPr>
          <a:xfrm>
            <a:off x="210658" y="3620453"/>
            <a:ext cx="19541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rgbClr val="FF4556"/>
                </a:solidFill>
                <a:latin typeface="+mj-lt"/>
                <a:cs typeface="Arial" panose="020B0604020202020204" pitchFamily="34" charset="0"/>
              </a:rPr>
              <a:t>DEMO</a:t>
            </a:r>
          </a:p>
        </p:txBody>
      </p:sp>
      <p:sp>
        <p:nvSpPr>
          <p:cNvPr id="13" name="Google Shape;8;p1">
            <a:extLst>
              <a:ext uri="{FF2B5EF4-FFF2-40B4-BE49-F238E27FC236}">
                <a16:creationId xmlns:a16="http://schemas.microsoft.com/office/drawing/2014/main" id="{A2E7C9A8-2D3B-4B29-ABC1-33F80B79D54F}"/>
              </a:ext>
            </a:extLst>
          </p:cNvPr>
          <p:cNvSpPr/>
          <p:nvPr userDrawn="1"/>
        </p:nvSpPr>
        <p:spPr>
          <a:xfrm>
            <a:off x="8853135" y="4859797"/>
            <a:ext cx="209595" cy="202334"/>
          </a:xfrm>
          <a:prstGeom prst="flowChartConnector">
            <a:avLst/>
          </a:prstGeom>
          <a:solidFill>
            <a:srgbClr val="FF7F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17" name="Google Shape;9;p1">
            <a:extLst>
              <a:ext uri="{FF2B5EF4-FFF2-40B4-BE49-F238E27FC236}">
                <a16:creationId xmlns:a16="http://schemas.microsoft.com/office/drawing/2014/main" id="{C92F7C93-2362-4734-A02D-11E3D2E72E7C}"/>
              </a:ext>
            </a:extLst>
          </p:cNvPr>
          <p:cNvSpPr txBox="1"/>
          <p:nvPr userDrawn="1"/>
        </p:nvSpPr>
        <p:spPr>
          <a:xfrm>
            <a:off x="8796622" y="4814173"/>
            <a:ext cx="322621" cy="285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" name="Google Shape;10;p1">
            <a:extLst>
              <a:ext uri="{FF2B5EF4-FFF2-40B4-BE49-F238E27FC236}">
                <a16:creationId xmlns:a16="http://schemas.microsoft.com/office/drawing/2014/main" id="{0EE07B15-97FA-4780-84D5-13D62DE1164F}"/>
              </a:ext>
            </a:extLst>
          </p:cNvPr>
          <p:cNvSpPr txBox="1"/>
          <p:nvPr userDrawn="1"/>
        </p:nvSpPr>
        <p:spPr>
          <a:xfrm flipH="1">
            <a:off x="-13432" y="4864458"/>
            <a:ext cx="1535542" cy="32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© NIIT ⬝ StackRoute</a:t>
            </a:r>
            <a:endParaRPr sz="900">
              <a:solidFill>
                <a:srgbClr val="43434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9" name="Picture 18" descr="A picture containing text, tableware, plate, dishware&#10;&#10;Description automatically generated">
            <a:extLst>
              <a:ext uri="{FF2B5EF4-FFF2-40B4-BE49-F238E27FC236}">
                <a16:creationId xmlns:a16="http://schemas.microsoft.com/office/drawing/2014/main" id="{73A50336-D92D-42F5-9A4E-5B3E3605449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676279" y="50412"/>
            <a:ext cx="439807" cy="668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4454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_Slid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E821F936-031F-46DB-8534-E40BBBFA49F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9144000" cy="5144494"/>
          </a:xfrm>
          <a:prstGeom prst="rect">
            <a:avLst/>
          </a:prstGeom>
        </p:spPr>
      </p:pic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52B36A16-6792-436D-925D-E9ABA7E9BC2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73509" y="394477"/>
            <a:ext cx="7597594" cy="598520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 sz="1800" b="1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Name of the Demo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3D5C5639-FEAC-465F-9B82-EF396838912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5488" y="1062475"/>
            <a:ext cx="7595615" cy="3137669"/>
          </a:xfrm>
          <a:prstGeom prst="rect">
            <a:avLst/>
          </a:prstGeom>
        </p:spPr>
        <p:txBody>
          <a:bodyPr/>
          <a:lstStyle>
            <a:lvl1pPr marL="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 sz="1400" b="0" baseline="0">
                <a:latin typeface="+mn-lt"/>
                <a:cs typeface="Arial" panose="020B0604020202020204" pitchFamily="34" charset="0"/>
              </a:defRPr>
            </a:lvl1pPr>
          </a:lstStyle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Description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A026F56-4953-41C7-A110-56FD549C376A}"/>
              </a:ext>
            </a:extLst>
          </p:cNvPr>
          <p:cNvSpPr txBox="1"/>
          <p:nvPr userDrawn="1"/>
        </p:nvSpPr>
        <p:spPr>
          <a:xfrm>
            <a:off x="137506" y="4400741"/>
            <a:ext cx="19541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rgbClr val="F9E022"/>
                </a:solidFill>
                <a:latin typeface="+mj-lt"/>
                <a:cs typeface="Arial" panose="020B0604020202020204" pitchFamily="34" charset="0"/>
              </a:rPr>
              <a:t>DEMO</a:t>
            </a:r>
          </a:p>
        </p:txBody>
      </p:sp>
      <p:sp>
        <p:nvSpPr>
          <p:cNvPr id="11" name="Google Shape;8;p1">
            <a:extLst>
              <a:ext uri="{FF2B5EF4-FFF2-40B4-BE49-F238E27FC236}">
                <a16:creationId xmlns:a16="http://schemas.microsoft.com/office/drawing/2014/main" id="{CC57D720-9EA3-4FF4-8EE7-84067CD3035F}"/>
              </a:ext>
            </a:extLst>
          </p:cNvPr>
          <p:cNvSpPr/>
          <p:nvPr userDrawn="1"/>
        </p:nvSpPr>
        <p:spPr>
          <a:xfrm>
            <a:off x="8853135" y="4859797"/>
            <a:ext cx="209595" cy="202334"/>
          </a:xfrm>
          <a:prstGeom prst="flowChartConnector">
            <a:avLst/>
          </a:prstGeom>
          <a:solidFill>
            <a:srgbClr val="FF7F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12" name="Google Shape;9;p1">
            <a:extLst>
              <a:ext uri="{FF2B5EF4-FFF2-40B4-BE49-F238E27FC236}">
                <a16:creationId xmlns:a16="http://schemas.microsoft.com/office/drawing/2014/main" id="{E17126E1-E037-4DCA-A975-129E88E51C43}"/>
              </a:ext>
            </a:extLst>
          </p:cNvPr>
          <p:cNvSpPr txBox="1"/>
          <p:nvPr userDrawn="1"/>
        </p:nvSpPr>
        <p:spPr>
          <a:xfrm>
            <a:off x="8796622" y="4814173"/>
            <a:ext cx="322621" cy="285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" name="Google Shape;10;p1">
            <a:extLst>
              <a:ext uri="{FF2B5EF4-FFF2-40B4-BE49-F238E27FC236}">
                <a16:creationId xmlns:a16="http://schemas.microsoft.com/office/drawing/2014/main" id="{7DEF9EEE-AF96-4092-91AA-AF4BFBAD6FB8}"/>
              </a:ext>
            </a:extLst>
          </p:cNvPr>
          <p:cNvSpPr txBox="1"/>
          <p:nvPr userDrawn="1"/>
        </p:nvSpPr>
        <p:spPr>
          <a:xfrm flipH="1">
            <a:off x="-13432" y="4864458"/>
            <a:ext cx="1535542" cy="32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© NIIT ⬝ StackRoute</a:t>
            </a:r>
            <a:endParaRPr sz="900">
              <a:solidFill>
                <a:srgbClr val="43434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4" name="Picture 13" descr="A picture containing text, tableware, plate, dishware&#10;&#10;Description automatically generated">
            <a:extLst>
              <a:ext uri="{FF2B5EF4-FFF2-40B4-BE49-F238E27FC236}">
                <a16:creationId xmlns:a16="http://schemas.microsoft.com/office/drawing/2014/main" id="{867B0F8A-7EEE-4A73-823A-D4E233CCE30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676279" y="50412"/>
            <a:ext cx="439807" cy="668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88081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ssessment_Int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0128E56-1992-4FF2-B8E0-1CE56657901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4494"/>
          </a:xfrm>
          <a:prstGeom prst="rect">
            <a:avLst/>
          </a:prstGeom>
        </p:spPr>
      </p:pic>
      <p:sp>
        <p:nvSpPr>
          <p:cNvPr id="8" name="Google Shape;8;p1">
            <a:extLst>
              <a:ext uri="{FF2B5EF4-FFF2-40B4-BE49-F238E27FC236}">
                <a16:creationId xmlns:a16="http://schemas.microsoft.com/office/drawing/2014/main" id="{C08E2C6A-1078-473B-A705-01AF52C5E7AE}"/>
              </a:ext>
            </a:extLst>
          </p:cNvPr>
          <p:cNvSpPr/>
          <p:nvPr userDrawn="1"/>
        </p:nvSpPr>
        <p:spPr>
          <a:xfrm>
            <a:off x="8853135" y="4859797"/>
            <a:ext cx="209595" cy="202334"/>
          </a:xfrm>
          <a:prstGeom prst="flowChartConnector">
            <a:avLst/>
          </a:prstGeom>
          <a:solidFill>
            <a:srgbClr val="FF7F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9" name="Google Shape;9;p1">
            <a:extLst>
              <a:ext uri="{FF2B5EF4-FFF2-40B4-BE49-F238E27FC236}">
                <a16:creationId xmlns:a16="http://schemas.microsoft.com/office/drawing/2014/main" id="{A1CACCB0-F24B-4F8C-BE22-6AF396243E70}"/>
              </a:ext>
            </a:extLst>
          </p:cNvPr>
          <p:cNvSpPr txBox="1"/>
          <p:nvPr userDrawn="1"/>
        </p:nvSpPr>
        <p:spPr>
          <a:xfrm>
            <a:off x="8796622" y="4814173"/>
            <a:ext cx="322621" cy="285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" name="Google Shape;10;p1">
            <a:extLst>
              <a:ext uri="{FF2B5EF4-FFF2-40B4-BE49-F238E27FC236}">
                <a16:creationId xmlns:a16="http://schemas.microsoft.com/office/drawing/2014/main" id="{273E27A6-07EE-4B9C-A3D1-2B106D09E8C4}"/>
              </a:ext>
            </a:extLst>
          </p:cNvPr>
          <p:cNvSpPr txBox="1"/>
          <p:nvPr userDrawn="1"/>
        </p:nvSpPr>
        <p:spPr>
          <a:xfrm flipH="1">
            <a:off x="-13432" y="4864458"/>
            <a:ext cx="1535542" cy="32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© NIIT ⬝ StackRoute</a:t>
            </a:r>
            <a:endParaRPr sz="900">
              <a:solidFill>
                <a:srgbClr val="43434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5" name="Picture 14" descr="A picture containing text, tableware, plate, dishware&#10;&#10;Description automatically generated">
            <a:extLst>
              <a:ext uri="{FF2B5EF4-FFF2-40B4-BE49-F238E27FC236}">
                <a16:creationId xmlns:a16="http://schemas.microsoft.com/office/drawing/2014/main" id="{8BC19D1F-4C2C-4CB1-A85A-E571EFC3977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676279" y="50412"/>
            <a:ext cx="439807" cy="668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23959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eck_Your_Understa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DB3D9E4-F3E3-42C8-9A43-E5BC757E65F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8614" y="2661424"/>
            <a:ext cx="2104347" cy="2136004"/>
          </a:xfrm>
          <a:prstGeom prst="rect">
            <a:avLst/>
          </a:prstGeom>
        </p:spPr>
      </p:pic>
      <p:sp>
        <p:nvSpPr>
          <p:cNvPr id="8" name="Title 6">
            <a:extLst>
              <a:ext uri="{FF2B5EF4-FFF2-40B4-BE49-F238E27FC236}">
                <a16:creationId xmlns:a16="http://schemas.microsoft.com/office/drawing/2014/main" id="{737C31A7-4422-42FF-9F07-51E5125390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302" y="168891"/>
            <a:ext cx="7886700" cy="533400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Quick Check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5E96D65-BA00-4955-8245-16A8687B1B5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2262" y="793750"/>
            <a:ext cx="6757987" cy="2555875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+mj-lt"/>
              <a:buNone/>
              <a:tabLst/>
              <a:defRPr lang="en-US" sz="1400" smtClean="0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Type your question here:</a:t>
            </a:r>
          </a:p>
          <a:p>
            <a:pPr lvl="0"/>
            <a:endParaRPr lang="en-US"/>
          </a:p>
          <a:p>
            <a:pPr lvl="0"/>
            <a:endParaRPr lang="en-US"/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+mj-lt"/>
              <a:buAutoNum type="arabicPeriod"/>
              <a:tabLst/>
              <a:defRPr/>
            </a:pPr>
            <a:r>
              <a:rPr lang="en-US">
                <a:latin typeface="+mn-lt"/>
                <a:cs typeface="Arial" panose="020B0604020202020204" pitchFamily="34" charset="0"/>
              </a:rPr>
              <a:t>First Option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+mj-lt"/>
              <a:buAutoNum type="arabicPeriod"/>
              <a:tabLst/>
              <a:defRPr/>
            </a:pPr>
            <a:endParaRPr lang="en-US">
              <a:latin typeface="+mn-lt"/>
              <a:cs typeface="Arial" panose="020B0604020202020204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+mj-lt"/>
              <a:buAutoNum type="arabicPeriod"/>
              <a:tabLst/>
              <a:defRPr/>
            </a:pPr>
            <a:r>
              <a:rPr lang="en-US" err="1">
                <a:latin typeface="+mn-lt"/>
                <a:cs typeface="Arial" panose="020B0604020202020204" pitchFamily="34" charset="0"/>
              </a:rPr>
              <a:t>Fdiougir</a:t>
            </a:r>
            <a:endParaRPr lang="en-US">
              <a:latin typeface="+mn-lt"/>
              <a:cs typeface="Arial" panose="020B0604020202020204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+mj-lt"/>
              <a:buAutoNum type="arabicPeriod"/>
              <a:tabLst/>
              <a:defRPr/>
            </a:pPr>
            <a:endParaRPr lang="en-US">
              <a:latin typeface="+mn-lt"/>
              <a:cs typeface="Arial" panose="020B0604020202020204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+mj-lt"/>
              <a:buAutoNum type="arabicPeriod"/>
              <a:tabLst/>
              <a:defRPr/>
            </a:pPr>
            <a:r>
              <a:rPr lang="en-US" err="1">
                <a:latin typeface="+mn-lt"/>
                <a:cs typeface="Arial" panose="020B0604020202020204" pitchFamily="34" charset="0"/>
              </a:rPr>
              <a:t>Ehgjedghhg</a:t>
            </a:r>
            <a:endParaRPr lang="en-US">
              <a:latin typeface="+mn-lt"/>
              <a:cs typeface="Arial" panose="020B0604020202020204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+mj-lt"/>
              <a:buAutoNum type="arabicPeriod"/>
              <a:tabLst/>
              <a:defRPr/>
            </a:pPr>
            <a:endParaRPr lang="en-US">
              <a:latin typeface="+mn-lt"/>
              <a:cs typeface="Arial" panose="020B0604020202020204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+mj-lt"/>
              <a:buAutoNum type="arabicPeriod"/>
              <a:tabLst/>
              <a:defRPr/>
            </a:pPr>
            <a:r>
              <a:rPr lang="en-US" err="1">
                <a:latin typeface="+mn-lt"/>
                <a:cs typeface="Arial" panose="020B0604020202020204" pitchFamily="34" charset="0"/>
              </a:rPr>
              <a:t>dfjkjkdfjjf</a:t>
            </a:r>
            <a:endParaRPr lang="en-US"/>
          </a:p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7163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16" userDrawn="1">
          <p15:clr>
            <a:srgbClr val="FBAE40"/>
          </p15:clr>
        </p15:guide>
        <p15:guide id="2" pos="264" userDrawn="1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lf_Summary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FA57848-4F5C-4517-9FB1-CD78539A78C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" y="0"/>
            <a:ext cx="9144000" cy="5143500"/>
          </a:xfrm>
          <a:prstGeom prst="rect">
            <a:avLst/>
          </a:prstGeom>
        </p:spPr>
      </p:pic>
      <p:sp>
        <p:nvSpPr>
          <p:cNvPr id="19" name="Title Placeholder 1">
            <a:extLst>
              <a:ext uri="{FF2B5EF4-FFF2-40B4-BE49-F238E27FC236}">
                <a16:creationId xmlns:a16="http://schemas.microsoft.com/office/drawing/2014/main" id="{0781CA67-159E-4F49-963A-860A9627E2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302" y="168891"/>
            <a:ext cx="7886700" cy="533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Self Summary</a:t>
            </a:r>
            <a:endParaRPr lang="en-IN"/>
          </a:p>
        </p:txBody>
      </p:sp>
      <p:sp>
        <p:nvSpPr>
          <p:cNvPr id="15" name="Google Shape;18;p3">
            <a:extLst>
              <a:ext uri="{FF2B5EF4-FFF2-40B4-BE49-F238E27FC236}">
                <a16:creationId xmlns:a16="http://schemas.microsoft.com/office/drawing/2014/main" id="{1E1A8A3C-7171-41B5-953F-9772A8643180}"/>
              </a:ext>
            </a:extLst>
          </p:cNvPr>
          <p:cNvSpPr txBox="1">
            <a:spLocks noGrp="1"/>
          </p:cNvSpPr>
          <p:nvPr>
            <p:ph type="body" idx="1" hasCustomPrompt="1"/>
          </p:nvPr>
        </p:nvSpPr>
        <p:spPr>
          <a:xfrm>
            <a:off x="217000" y="628650"/>
            <a:ext cx="7709700" cy="39757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defTabSz="914363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●"/>
              <a:defRPr lang="en-US" sz="1400" b="0" i="0" u="none" strike="noStrike" cap="none" dirty="0">
                <a:solidFill>
                  <a:srgbClr val="000000"/>
                </a:solidFill>
                <a:latin typeface="+mn-lt"/>
                <a:ea typeface="Helvetica Neue"/>
                <a:cs typeface="Helvetica Neue"/>
                <a:sym typeface="Helvetica Neue"/>
              </a:defRPr>
            </a:lvl1pPr>
            <a:lvl2pPr marL="822960" lvl="1" indent="-28575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20000"/>
              <a:buFont typeface="Wingdings" panose="05000000000000000000" pitchFamily="2" charset="2"/>
              <a:buChar char="§"/>
              <a:defRPr lang="en-US" sz="1400" b="0" i="0" u="none" strike="noStrike" cap="none" dirty="0">
                <a:solidFill>
                  <a:srgbClr val="000000"/>
                </a:solidFill>
                <a:latin typeface="+mn-lt"/>
                <a:ea typeface="Helvetica Neue" panose="020B0604020202020204" charset="0"/>
                <a:cs typeface="Helvetica Neue" panose="020B0604020202020204" charset="0"/>
                <a:sym typeface="Helvetica Neue"/>
              </a:defRPr>
            </a:lvl2pPr>
            <a:lvl3pPr marL="1156970" marR="0" lvl="2" indent="-285750" algn="l" defTabSz="914363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20000"/>
              <a:buFont typeface="Arial" panose="020B0604020202020204" pitchFamily="34" charset="0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+mn-lt"/>
                <a:ea typeface="Helvetica Neue"/>
                <a:cs typeface="Helvetica Neue"/>
                <a:sym typeface="Helvetica Neue"/>
              </a:defRPr>
            </a:lvl3pPr>
            <a:lvl4pPr marL="1554480" lvl="3" indent="-33020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▪"/>
              <a:defRPr sz="1400">
                <a:solidFill>
                  <a:srgbClr val="000000"/>
                </a:solidFill>
                <a:latin typeface="+mn-lt"/>
                <a:ea typeface="Helvetica Neue" panose="020B0604020202020204" charset="0"/>
                <a:cs typeface="Helvetica Neue" panose="020B0604020202020204" charset="0"/>
                <a:sym typeface="Helvetica Neue"/>
              </a:defRPr>
            </a:lvl4pPr>
            <a:lvl5pPr marL="1554480" lvl="4" indent="-33020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80000"/>
              <a:buFont typeface="Helvetica Neue" panose="020B0604020202020204" charset="0"/>
              <a:buChar char="▪"/>
              <a:defRPr sz="1400">
                <a:solidFill>
                  <a:srgbClr val="000000"/>
                </a:solidFill>
                <a:latin typeface="+mn-lt"/>
                <a:ea typeface="Helvetica Neue"/>
                <a:cs typeface="Helvetica Neue"/>
                <a:sym typeface="Helvetica Neue"/>
              </a:defRPr>
            </a:lvl5pPr>
            <a:lvl6pPr marL="2743200" lvl="5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■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lvl="6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●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lvl="7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○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lvl="8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■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r>
              <a:rPr lang="en-US"/>
              <a:t>Bullet 1</a:t>
            </a:r>
          </a:p>
          <a:p>
            <a:pPr lvl="1"/>
            <a:r>
              <a:rPr lang="en-US"/>
              <a:t>Bullet 2</a:t>
            </a:r>
          </a:p>
          <a:p>
            <a:pPr lvl="2"/>
            <a:r>
              <a:rPr lang="en-US"/>
              <a:t>Bullet 3</a:t>
            </a:r>
          </a:p>
          <a:p>
            <a:pPr lvl="3"/>
            <a:r>
              <a:rPr lang="en-US"/>
              <a:t>Bullet 4</a:t>
            </a:r>
          </a:p>
        </p:txBody>
      </p:sp>
      <p:sp>
        <p:nvSpPr>
          <p:cNvPr id="13" name="Google Shape;8;p1">
            <a:extLst>
              <a:ext uri="{FF2B5EF4-FFF2-40B4-BE49-F238E27FC236}">
                <a16:creationId xmlns:a16="http://schemas.microsoft.com/office/drawing/2014/main" id="{F95A593B-1C10-4F20-A28D-655FAE96FF49}"/>
              </a:ext>
            </a:extLst>
          </p:cNvPr>
          <p:cNvSpPr/>
          <p:nvPr userDrawn="1"/>
        </p:nvSpPr>
        <p:spPr>
          <a:xfrm>
            <a:off x="8853135" y="4859797"/>
            <a:ext cx="209595" cy="202334"/>
          </a:xfrm>
          <a:prstGeom prst="flowChartConnector">
            <a:avLst/>
          </a:prstGeom>
          <a:solidFill>
            <a:srgbClr val="FF7F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16" name="Google Shape;9;p1">
            <a:extLst>
              <a:ext uri="{FF2B5EF4-FFF2-40B4-BE49-F238E27FC236}">
                <a16:creationId xmlns:a16="http://schemas.microsoft.com/office/drawing/2014/main" id="{FEE07F56-0780-4214-BB3F-50E4F73A7C9D}"/>
              </a:ext>
            </a:extLst>
          </p:cNvPr>
          <p:cNvSpPr txBox="1"/>
          <p:nvPr userDrawn="1"/>
        </p:nvSpPr>
        <p:spPr>
          <a:xfrm>
            <a:off x="8796622" y="4814173"/>
            <a:ext cx="322621" cy="285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" name="Google Shape;10;p1">
            <a:extLst>
              <a:ext uri="{FF2B5EF4-FFF2-40B4-BE49-F238E27FC236}">
                <a16:creationId xmlns:a16="http://schemas.microsoft.com/office/drawing/2014/main" id="{84A5693C-7D92-467F-BE99-015FF5E73B18}"/>
              </a:ext>
            </a:extLst>
          </p:cNvPr>
          <p:cNvSpPr txBox="1"/>
          <p:nvPr userDrawn="1"/>
        </p:nvSpPr>
        <p:spPr>
          <a:xfrm flipH="1">
            <a:off x="-13432" y="4864458"/>
            <a:ext cx="1535542" cy="32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© NIIT ⬝ StackRoute</a:t>
            </a:r>
            <a:endParaRPr sz="900">
              <a:solidFill>
                <a:srgbClr val="43434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8" name="Picture 17" descr="A picture containing text, tableware, plate, dishware&#10;&#10;Description automatically generated">
            <a:extLst>
              <a:ext uri="{FF2B5EF4-FFF2-40B4-BE49-F238E27FC236}">
                <a16:creationId xmlns:a16="http://schemas.microsoft.com/office/drawing/2014/main" id="{8DAC4D20-ADD9-402A-B4B0-9238CC2FFDE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676279" y="50412"/>
            <a:ext cx="439807" cy="668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0339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" userDrawn="1">
          <p15:clr>
            <a:srgbClr val="FBAE40"/>
          </p15:clr>
        </p15:guide>
        <p15:guide id="2" orient="horz" pos="396" userDrawn="1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brief_Slide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5E034E4D-D26F-4789-846E-1336CB0688A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9143999" cy="5143500"/>
          </a:xfrm>
          <a:prstGeom prst="rect">
            <a:avLst/>
          </a:prstGeom>
        </p:spPr>
      </p:pic>
      <p:sp>
        <p:nvSpPr>
          <p:cNvPr id="28" name="Title Placeholder 1">
            <a:extLst>
              <a:ext uri="{FF2B5EF4-FFF2-40B4-BE49-F238E27FC236}">
                <a16:creationId xmlns:a16="http://schemas.microsoft.com/office/drawing/2014/main" id="{781034E2-2AEC-4B26-8EED-CA9C0175748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302" y="168891"/>
            <a:ext cx="7886700" cy="533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Debrief</a:t>
            </a:r>
            <a:endParaRPr lang="en-IN"/>
          </a:p>
        </p:txBody>
      </p:sp>
      <p:sp>
        <p:nvSpPr>
          <p:cNvPr id="11" name="Google Shape;18;p3">
            <a:extLst>
              <a:ext uri="{FF2B5EF4-FFF2-40B4-BE49-F238E27FC236}">
                <a16:creationId xmlns:a16="http://schemas.microsoft.com/office/drawing/2014/main" id="{2B07A1EA-216C-45C1-9917-3A3A39BD9E6C}"/>
              </a:ext>
            </a:extLst>
          </p:cNvPr>
          <p:cNvSpPr txBox="1">
            <a:spLocks noGrp="1"/>
          </p:cNvSpPr>
          <p:nvPr>
            <p:ph type="body" idx="1" hasCustomPrompt="1"/>
          </p:nvPr>
        </p:nvSpPr>
        <p:spPr>
          <a:xfrm>
            <a:off x="217000" y="628650"/>
            <a:ext cx="7709700" cy="39757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defTabSz="914363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●"/>
              <a:defRPr lang="en-US" sz="1400" b="0" i="0" u="none" strike="noStrike" cap="none" dirty="0">
                <a:solidFill>
                  <a:srgbClr val="000000"/>
                </a:solidFill>
                <a:latin typeface="+mn-lt"/>
                <a:ea typeface="Helvetica Neue"/>
                <a:cs typeface="Helvetica Neue"/>
                <a:sym typeface="Helvetica Neue"/>
              </a:defRPr>
            </a:lvl1pPr>
            <a:lvl2pPr marL="822960" lvl="1" indent="-28575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20000"/>
              <a:buFont typeface="Wingdings" panose="05000000000000000000" pitchFamily="2" charset="2"/>
              <a:buChar char="§"/>
              <a:defRPr lang="en-US" sz="1400" b="0" i="0" u="none" strike="noStrike" cap="none" dirty="0">
                <a:solidFill>
                  <a:srgbClr val="000000"/>
                </a:solidFill>
                <a:latin typeface="+mn-lt"/>
                <a:ea typeface="Helvetica Neue" panose="020B0604020202020204" charset="0"/>
                <a:cs typeface="Helvetica Neue" panose="020B0604020202020204" charset="0"/>
                <a:sym typeface="Helvetica Neue"/>
              </a:defRPr>
            </a:lvl2pPr>
            <a:lvl3pPr marL="1156970" marR="0" lvl="2" indent="-285750" algn="l" defTabSz="914363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20000"/>
              <a:buFont typeface="Arial" panose="020B0604020202020204" pitchFamily="34" charset="0"/>
              <a:buChar char="•"/>
              <a:defRPr lang="en-US" sz="1400" b="0" i="0" u="none" strike="noStrike" cap="none" dirty="0">
                <a:solidFill>
                  <a:srgbClr val="000000"/>
                </a:solidFill>
                <a:latin typeface="+mn-lt"/>
                <a:ea typeface="Helvetica Neue"/>
                <a:cs typeface="Helvetica Neue"/>
                <a:sym typeface="Helvetica Neue"/>
              </a:defRPr>
            </a:lvl3pPr>
            <a:lvl4pPr marL="1554480" lvl="3" indent="-33020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▪"/>
              <a:defRPr sz="1400">
                <a:solidFill>
                  <a:srgbClr val="000000"/>
                </a:solidFill>
                <a:latin typeface="+mn-lt"/>
                <a:ea typeface="Helvetica Neue" panose="020B0604020202020204" charset="0"/>
                <a:cs typeface="Helvetica Neue" panose="020B0604020202020204" charset="0"/>
                <a:sym typeface="Helvetica Neue"/>
              </a:defRPr>
            </a:lvl4pPr>
            <a:lvl5pPr marL="1554480" lvl="4" indent="-33020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80000"/>
              <a:buFont typeface="Helvetica Neue" panose="020B0604020202020204" charset="0"/>
              <a:buChar char="▪"/>
              <a:defRPr sz="1400">
                <a:solidFill>
                  <a:srgbClr val="000000"/>
                </a:solidFill>
                <a:latin typeface="+mn-lt"/>
                <a:ea typeface="Helvetica Neue"/>
                <a:cs typeface="Helvetica Neue"/>
                <a:sym typeface="Helvetica Neue"/>
              </a:defRPr>
            </a:lvl5pPr>
            <a:lvl6pPr marL="2743200" lvl="5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■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lvl="6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●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lvl="7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○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lvl="8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■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r>
              <a:rPr lang="en-US"/>
              <a:t>Bullet 1</a:t>
            </a:r>
          </a:p>
          <a:p>
            <a:pPr lvl="1"/>
            <a:r>
              <a:rPr lang="en-US"/>
              <a:t>Bullet 2</a:t>
            </a:r>
          </a:p>
          <a:p>
            <a:pPr lvl="2"/>
            <a:r>
              <a:rPr lang="en-US"/>
              <a:t>Bullet 3</a:t>
            </a:r>
          </a:p>
          <a:p>
            <a:pPr lvl="3"/>
            <a:r>
              <a:rPr lang="en-US"/>
              <a:t>Bullet 4</a:t>
            </a:r>
          </a:p>
        </p:txBody>
      </p:sp>
      <p:sp>
        <p:nvSpPr>
          <p:cNvPr id="10" name="Google Shape;8;p1">
            <a:extLst>
              <a:ext uri="{FF2B5EF4-FFF2-40B4-BE49-F238E27FC236}">
                <a16:creationId xmlns:a16="http://schemas.microsoft.com/office/drawing/2014/main" id="{EF8B6998-797D-4118-97C0-170FC06787E9}"/>
              </a:ext>
            </a:extLst>
          </p:cNvPr>
          <p:cNvSpPr/>
          <p:nvPr userDrawn="1"/>
        </p:nvSpPr>
        <p:spPr>
          <a:xfrm>
            <a:off x="8853135" y="4859797"/>
            <a:ext cx="209595" cy="202334"/>
          </a:xfrm>
          <a:prstGeom prst="flowChartConnector">
            <a:avLst/>
          </a:prstGeom>
          <a:solidFill>
            <a:srgbClr val="FF7F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12" name="Google Shape;9;p1">
            <a:extLst>
              <a:ext uri="{FF2B5EF4-FFF2-40B4-BE49-F238E27FC236}">
                <a16:creationId xmlns:a16="http://schemas.microsoft.com/office/drawing/2014/main" id="{F459BADC-8A42-43B8-A5F3-93C7F790708B}"/>
              </a:ext>
            </a:extLst>
          </p:cNvPr>
          <p:cNvSpPr txBox="1"/>
          <p:nvPr userDrawn="1"/>
        </p:nvSpPr>
        <p:spPr>
          <a:xfrm>
            <a:off x="8796622" y="4814173"/>
            <a:ext cx="322621" cy="285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" name="Google Shape;10;p1">
            <a:extLst>
              <a:ext uri="{FF2B5EF4-FFF2-40B4-BE49-F238E27FC236}">
                <a16:creationId xmlns:a16="http://schemas.microsoft.com/office/drawing/2014/main" id="{CEA5D388-994D-42E0-9B24-180EAAD5C41C}"/>
              </a:ext>
            </a:extLst>
          </p:cNvPr>
          <p:cNvSpPr txBox="1"/>
          <p:nvPr userDrawn="1"/>
        </p:nvSpPr>
        <p:spPr>
          <a:xfrm flipH="1">
            <a:off x="-13432" y="4864458"/>
            <a:ext cx="1535542" cy="32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© NIIT ⬝ StackRoute</a:t>
            </a:r>
            <a:endParaRPr sz="900">
              <a:solidFill>
                <a:srgbClr val="43434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4" name="Picture 13" descr="A picture containing text, tableware, plate, dishware&#10;&#10;Description automatically generated">
            <a:extLst>
              <a:ext uri="{FF2B5EF4-FFF2-40B4-BE49-F238E27FC236}">
                <a16:creationId xmlns:a16="http://schemas.microsoft.com/office/drawing/2014/main" id="{50A409B0-5A1E-474B-B0C9-7A06B506B62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676279" y="50412"/>
            <a:ext cx="439807" cy="668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1772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" userDrawn="1">
          <p15:clr>
            <a:srgbClr val="FBAE40"/>
          </p15:clr>
        </p15:guide>
        <p15:guide id="2" orient="horz" pos="732" userDrawn="1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you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D042625-E844-410D-BAFD-F37DF960F83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907" y="0"/>
            <a:ext cx="9147908" cy="5143500"/>
          </a:xfrm>
          <a:prstGeom prst="rect">
            <a:avLst/>
          </a:prstGeom>
        </p:spPr>
      </p:pic>
      <p:sp>
        <p:nvSpPr>
          <p:cNvPr id="9" name="Google Shape;8;p1">
            <a:extLst>
              <a:ext uri="{FF2B5EF4-FFF2-40B4-BE49-F238E27FC236}">
                <a16:creationId xmlns:a16="http://schemas.microsoft.com/office/drawing/2014/main" id="{6712562F-57E7-4635-B835-2A61690CCFA1}"/>
              </a:ext>
            </a:extLst>
          </p:cNvPr>
          <p:cNvSpPr/>
          <p:nvPr userDrawn="1"/>
        </p:nvSpPr>
        <p:spPr>
          <a:xfrm>
            <a:off x="8853135" y="4859797"/>
            <a:ext cx="209595" cy="202334"/>
          </a:xfrm>
          <a:prstGeom prst="flowChartConnector">
            <a:avLst/>
          </a:prstGeom>
          <a:solidFill>
            <a:srgbClr val="FF7F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10" name="Google Shape;9;p1">
            <a:extLst>
              <a:ext uri="{FF2B5EF4-FFF2-40B4-BE49-F238E27FC236}">
                <a16:creationId xmlns:a16="http://schemas.microsoft.com/office/drawing/2014/main" id="{D3C192CB-0161-4D2E-92E8-AB352827AC16}"/>
              </a:ext>
            </a:extLst>
          </p:cNvPr>
          <p:cNvSpPr txBox="1"/>
          <p:nvPr userDrawn="1"/>
        </p:nvSpPr>
        <p:spPr>
          <a:xfrm>
            <a:off x="8796622" y="4814173"/>
            <a:ext cx="322621" cy="285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" name="Google Shape;10;p1">
            <a:extLst>
              <a:ext uri="{FF2B5EF4-FFF2-40B4-BE49-F238E27FC236}">
                <a16:creationId xmlns:a16="http://schemas.microsoft.com/office/drawing/2014/main" id="{910185A0-3BDF-4DDD-BB3B-A905E3E0AB71}"/>
              </a:ext>
            </a:extLst>
          </p:cNvPr>
          <p:cNvSpPr txBox="1"/>
          <p:nvPr userDrawn="1"/>
        </p:nvSpPr>
        <p:spPr>
          <a:xfrm flipH="1">
            <a:off x="-13432" y="4864458"/>
            <a:ext cx="1535542" cy="32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© NIIT ⬝ StackRoute</a:t>
            </a:r>
            <a:endParaRPr sz="900">
              <a:solidFill>
                <a:srgbClr val="43434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2" name="Picture 11" descr="A picture containing text, tableware, plate, dishware&#10;&#10;Description automatically generated">
            <a:extLst>
              <a:ext uri="{FF2B5EF4-FFF2-40B4-BE49-F238E27FC236}">
                <a16:creationId xmlns:a16="http://schemas.microsoft.com/office/drawing/2014/main" id="{61FD8B6F-EB86-420F-AC9F-12DD77B647F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676279" y="50412"/>
            <a:ext cx="439807" cy="668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72796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userDrawn="1">
  <p:cSld name="TITLE">
    <p:bg>
      <p:bgPr>
        <a:solidFill>
          <a:srgbClr val="FFFFFF"/>
        </a:soli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468312" y="1467450"/>
            <a:ext cx="4103688" cy="22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Font typeface="Helvetica Neue"/>
              <a:buNone/>
              <a:defRPr sz="3600">
                <a:latin typeface="+mj-lt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Font typeface="Helvetica Neue"/>
              <a:buNone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Font typeface="Helvetica Neue"/>
              <a:buNone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Font typeface="Helvetica Neue"/>
              <a:buNone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Font typeface="Helvetica Neue"/>
              <a:buNone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Font typeface="Helvetica Neue"/>
              <a:buNone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Font typeface="Helvetica Neue"/>
              <a:buNone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Font typeface="Helvetica Neue"/>
              <a:buNone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Font typeface="Helvetica Neue"/>
              <a:buNone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4654550" y="911225"/>
            <a:ext cx="4011613" cy="33210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0" userDrawn="1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rin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2;p2">
            <a:extLst>
              <a:ext uri="{FF2B5EF4-FFF2-40B4-BE49-F238E27FC236}">
                <a16:creationId xmlns:a16="http://schemas.microsoft.com/office/drawing/2014/main" id="{73FA1908-C1CF-4F2A-9C8A-04C384DEF6B3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468312" y="1467450"/>
            <a:ext cx="4103688" cy="22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Font typeface="Helvetica Neue"/>
              <a:buNone/>
              <a:defRPr sz="3600">
                <a:latin typeface="+mj-lt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Font typeface="Helvetica Neue"/>
              <a:buNone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Font typeface="Helvetica Neue"/>
              <a:buNone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Font typeface="Helvetica Neue"/>
              <a:buNone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Font typeface="Helvetica Neue"/>
              <a:buNone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Font typeface="Helvetica Neue"/>
              <a:buNone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Font typeface="Helvetica Neue"/>
              <a:buNone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Font typeface="Helvetica Neue"/>
              <a:buNone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Font typeface="Helvetica Neue"/>
              <a:buNone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pic>
        <p:nvPicPr>
          <p:cNvPr id="5" name="Picture Placeholder 2">
            <a:extLst>
              <a:ext uri="{FF2B5EF4-FFF2-40B4-BE49-F238E27FC236}">
                <a16:creationId xmlns:a16="http://schemas.microsoft.com/office/drawing/2014/main" id="{E9999B3D-3AEC-41BC-A4BD-90432AF85B8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5074262" y="903954"/>
            <a:ext cx="3393408" cy="3306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66197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llenge Brie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2;p2">
            <a:extLst>
              <a:ext uri="{FF2B5EF4-FFF2-40B4-BE49-F238E27FC236}">
                <a16:creationId xmlns:a16="http://schemas.microsoft.com/office/drawing/2014/main" id="{CAC1CCF1-FA0C-4866-8ACD-B5B618651329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4572000" y="1467450"/>
            <a:ext cx="4186330" cy="22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Font typeface="Helvetica Neue"/>
              <a:buNone/>
              <a:defRPr sz="3600">
                <a:latin typeface="+mj-lt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Font typeface="Helvetica Neue"/>
              <a:buNone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Font typeface="Helvetica Neue"/>
              <a:buNone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Font typeface="Helvetica Neue"/>
              <a:buNone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Font typeface="Helvetica Neue"/>
              <a:buNone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Font typeface="Helvetica Neue"/>
              <a:buNone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Font typeface="Helvetica Neue"/>
              <a:buNone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Font typeface="Helvetica Neue"/>
              <a:buNone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Font typeface="Helvetica Neue"/>
              <a:buNone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pic>
        <p:nvPicPr>
          <p:cNvPr id="9" name="Picture Placeholder 2">
            <a:extLst>
              <a:ext uri="{FF2B5EF4-FFF2-40B4-BE49-F238E27FC236}">
                <a16:creationId xmlns:a16="http://schemas.microsoft.com/office/drawing/2014/main" id="{21A11BCC-BDF2-4C49-8AFA-650F2E3A2D5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642016" y="911225"/>
            <a:ext cx="3664025" cy="332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3725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actice Brie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2;p2">
            <a:extLst>
              <a:ext uri="{FF2B5EF4-FFF2-40B4-BE49-F238E27FC236}">
                <a16:creationId xmlns:a16="http://schemas.microsoft.com/office/drawing/2014/main" id="{CAC1CCF1-FA0C-4866-8ACD-B5B618651329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4572000" y="1467450"/>
            <a:ext cx="4186330" cy="22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Font typeface="Helvetica Neue"/>
              <a:buNone/>
              <a:defRPr sz="3600">
                <a:latin typeface="+mj-lt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Font typeface="Helvetica Neue"/>
              <a:buNone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Font typeface="Helvetica Neue"/>
              <a:buNone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Font typeface="Helvetica Neue"/>
              <a:buNone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Font typeface="Helvetica Neue"/>
              <a:buNone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Font typeface="Helvetica Neue"/>
              <a:buNone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Font typeface="Helvetica Neue"/>
              <a:buNone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Font typeface="Helvetica Neue"/>
              <a:buNone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Font typeface="Helvetica Neue"/>
              <a:buNone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pic>
        <p:nvPicPr>
          <p:cNvPr id="4" name="Picture Placeholder 2">
            <a:extLst>
              <a:ext uri="{FF2B5EF4-FFF2-40B4-BE49-F238E27FC236}">
                <a16:creationId xmlns:a16="http://schemas.microsoft.com/office/drawing/2014/main" id="{54DA2EE4-8C5B-404B-BF24-92CA501EB63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51958" y="1053776"/>
            <a:ext cx="4205256" cy="3035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15249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actice Brie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2;p2">
            <a:extLst>
              <a:ext uri="{FF2B5EF4-FFF2-40B4-BE49-F238E27FC236}">
                <a16:creationId xmlns:a16="http://schemas.microsoft.com/office/drawing/2014/main" id="{CAC1CCF1-FA0C-4866-8ACD-B5B618651329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4572000" y="1467450"/>
            <a:ext cx="4186330" cy="22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Font typeface="Helvetica Neue"/>
              <a:buNone/>
              <a:defRPr sz="3600">
                <a:latin typeface="+mj-lt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Font typeface="Helvetica Neue"/>
              <a:buNone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Font typeface="Helvetica Neue"/>
              <a:buNone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Font typeface="Helvetica Neue"/>
              <a:buNone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Font typeface="Helvetica Neue"/>
              <a:buNone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Font typeface="Helvetica Neue"/>
              <a:buNone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Font typeface="Helvetica Neue"/>
              <a:buNone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Font typeface="Helvetica Neue"/>
              <a:buNone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Font typeface="Helvetica Neue"/>
              <a:buNone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pic>
        <p:nvPicPr>
          <p:cNvPr id="4" name="Picture Placeholder 2">
            <a:extLst>
              <a:ext uri="{FF2B5EF4-FFF2-40B4-BE49-F238E27FC236}">
                <a16:creationId xmlns:a16="http://schemas.microsoft.com/office/drawing/2014/main" id="{54DA2EE4-8C5B-404B-BF24-92CA501EB63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51958" y="1053776"/>
            <a:ext cx="4205256" cy="3035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15249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brie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2;p2">
            <a:extLst>
              <a:ext uri="{FF2B5EF4-FFF2-40B4-BE49-F238E27FC236}">
                <a16:creationId xmlns:a16="http://schemas.microsoft.com/office/drawing/2014/main" id="{CAC1CCF1-FA0C-4866-8ACD-B5B618651329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4572000" y="1467450"/>
            <a:ext cx="4186330" cy="22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Font typeface="Helvetica Neue"/>
              <a:buNone/>
              <a:defRPr sz="3600">
                <a:latin typeface="+mj-lt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Font typeface="Helvetica Neue"/>
              <a:buNone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Font typeface="Helvetica Neue"/>
              <a:buNone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Font typeface="Helvetica Neue"/>
              <a:buNone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Font typeface="Helvetica Neue"/>
              <a:buNone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Font typeface="Helvetica Neue"/>
              <a:buNone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Font typeface="Helvetica Neue"/>
              <a:buNone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Font typeface="Helvetica Neue"/>
              <a:buNone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Font typeface="Helvetica Neue"/>
              <a:buNone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pic>
        <p:nvPicPr>
          <p:cNvPr id="5" name="Picture Placeholder 2">
            <a:extLst>
              <a:ext uri="{FF2B5EF4-FFF2-40B4-BE49-F238E27FC236}">
                <a16:creationId xmlns:a16="http://schemas.microsoft.com/office/drawing/2014/main" id="{217DBF6D-F97D-4580-837C-151F00BA237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383137" y="1053776"/>
            <a:ext cx="3742898" cy="3035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15793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ic_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47;p9">
            <a:extLst>
              <a:ext uri="{FF2B5EF4-FFF2-40B4-BE49-F238E27FC236}">
                <a16:creationId xmlns:a16="http://schemas.microsoft.com/office/drawing/2014/main" id="{85196D7B-9C2D-4F2A-892A-EA4584B867B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18600" y="1079250"/>
            <a:ext cx="5506800" cy="2985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None/>
              <a:defRPr sz="3600">
                <a:solidFill>
                  <a:srgbClr val="000000"/>
                </a:solidFill>
                <a:latin typeface="+mj-lt"/>
                <a:ea typeface="Helvetica Neue"/>
                <a:cs typeface="Helvetica Neue"/>
                <a:sym typeface="Helvetica Neu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None/>
              <a:defRPr sz="3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None/>
              <a:defRPr sz="3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None/>
              <a:defRPr sz="3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None/>
              <a:defRPr sz="3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None/>
              <a:defRPr sz="3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None/>
              <a:defRPr sz="3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None/>
              <a:defRPr sz="3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None/>
              <a:defRPr sz="3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pic>
        <p:nvPicPr>
          <p:cNvPr id="4" name="Google Shape;48;p9">
            <a:extLst>
              <a:ext uri="{FF2B5EF4-FFF2-40B4-BE49-F238E27FC236}">
                <a16:creationId xmlns:a16="http://schemas.microsoft.com/office/drawing/2014/main" id="{250AD3A7-8616-4725-BB0C-D1D54D4BBF8A}"/>
              </a:ext>
            </a:extLst>
          </p:cNvPr>
          <p:cNvPicPr preferRelativeResize="0"/>
          <p:nvPr userDrawn="1"/>
        </p:nvPicPr>
        <p:blipFill rotWithShape="1">
          <a:blip r:embed="rId2">
            <a:alphaModFix amt="4000"/>
          </a:blip>
          <a:srcRect l="46001" b="45825"/>
          <a:stretch/>
        </p:blipFill>
        <p:spPr>
          <a:xfrm>
            <a:off x="0" y="2501499"/>
            <a:ext cx="2633375" cy="2642001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50;p9">
            <a:extLst>
              <a:ext uri="{FF2B5EF4-FFF2-40B4-BE49-F238E27FC236}">
                <a16:creationId xmlns:a16="http://schemas.microsoft.com/office/drawing/2014/main" id="{1400EC22-A1A5-43FD-8455-ED6D17EAF287}"/>
              </a:ext>
            </a:extLst>
          </p:cNvPr>
          <p:cNvSpPr/>
          <p:nvPr userDrawn="1"/>
        </p:nvSpPr>
        <p:spPr>
          <a:xfrm rot="10937477">
            <a:off x="-952600" y="-807998"/>
            <a:ext cx="2190616" cy="1699049"/>
          </a:xfrm>
          <a:custGeom>
            <a:avLst/>
            <a:gdLst/>
            <a:ahLst/>
            <a:cxnLst/>
            <a:rect l="l" t="t" r="r" b="b"/>
            <a:pathLst>
              <a:path w="129270" h="575980" extrusionOk="0">
                <a:moveTo>
                  <a:pt x="69347" y="1"/>
                </a:moveTo>
                <a:lnTo>
                  <a:pt x="68704" y="39"/>
                </a:lnTo>
                <a:lnTo>
                  <a:pt x="68068" y="115"/>
                </a:lnTo>
                <a:lnTo>
                  <a:pt x="67438" y="266"/>
                </a:lnTo>
                <a:lnTo>
                  <a:pt x="66829" y="456"/>
                </a:lnTo>
                <a:lnTo>
                  <a:pt x="66226" y="684"/>
                </a:lnTo>
                <a:lnTo>
                  <a:pt x="65630" y="950"/>
                </a:lnTo>
                <a:lnTo>
                  <a:pt x="65047" y="1291"/>
                </a:lnTo>
                <a:lnTo>
                  <a:pt x="64478" y="1633"/>
                </a:lnTo>
                <a:lnTo>
                  <a:pt x="63915" y="2050"/>
                </a:lnTo>
                <a:lnTo>
                  <a:pt x="63359" y="2506"/>
                </a:lnTo>
                <a:lnTo>
                  <a:pt x="62816" y="2999"/>
                </a:lnTo>
                <a:lnTo>
                  <a:pt x="62281" y="3530"/>
                </a:lnTo>
                <a:lnTo>
                  <a:pt x="61758" y="4138"/>
                </a:lnTo>
                <a:lnTo>
                  <a:pt x="61242" y="4745"/>
                </a:lnTo>
                <a:lnTo>
                  <a:pt x="60733" y="5390"/>
                </a:lnTo>
                <a:lnTo>
                  <a:pt x="60238" y="6111"/>
                </a:lnTo>
                <a:lnTo>
                  <a:pt x="59749" y="6832"/>
                </a:lnTo>
                <a:lnTo>
                  <a:pt x="59273" y="7591"/>
                </a:lnTo>
                <a:lnTo>
                  <a:pt x="58798" y="8426"/>
                </a:lnTo>
                <a:lnTo>
                  <a:pt x="58335" y="9261"/>
                </a:lnTo>
                <a:lnTo>
                  <a:pt x="57880" y="10134"/>
                </a:lnTo>
                <a:lnTo>
                  <a:pt x="57438" y="11045"/>
                </a:lnTo>
                <a:lnTo>
                  <a:pt x="56996" y="11994"/>
                </a:lnTo>
                <a:lnTo>
                  <a:pt x="56567" y="12981"/>
                </a:lnTo>
                <a:lnTo>
                  <a:pt x="56138" y="14005"/>
                </a:lnTo>
                <a:lnTo>
                  <a:pt x="55723" y="15030"/>
                </a:lnTo>
                <a:lnTo>
                  <a:pt x="55314" y="16131"/>
                </a:lnTo>
                <a:lnTo>
                  <a:pt x="54913" y="17231"/>
                </a:lnTo>
                <a:lnTo>
                  <a:pt x="54517" y="18370"/>
                </a:lnTo>
                <a:lnTo>
                  <a:pt x="54129" y="19547"/>
                </a:lnTo>
                <a:lnTo>
                  <a:pt x="53747" y="20723"/>
                </a:lnTo>
                <a:lnTo>
                  <a:pt x="53372" y="21938"/>
                </a:lnTo>
                <a:lnTo>
                  <a:pt x="53004" y="23190"/>
                </a:lnTo>
                <a:lnTo>
                  <a:pt x="52642" y="24481"/>
                </a:lnTo>
                <a:lnTo>
                  <a:pt x="52287" y="25771"/>
                </a:lnTo>
                <a:lnTo>
                  <a:pt x="51939" y="27099"/>
                </a:lnTo>
                <a:lnTo>
                  <a:pt x="51590" y="28428"/>
                </a:lnTo>
                <a:lnTo>
                  <a:pt x="51249" y="29794"/>
                </a:lnTo>
                <a:lnTo>
                  <a:pt x="50920" y="31198"/>
                </a:lnTo>
                <a:lnTo>
                  <a:pt x="50592" y="32603"/>
                </a:lnTo>
                <a:lnTo>
                  <a:pt x="50264" y="34045"/>
                </a:lnTo>
                <a:lnTo>
                  <a:pt x="49949" y="35525"/>
                </a:lnTo>
                <a:lnTo>
                  <a:pt x="49634" y="37005"/>
                </a:lnTo>
                <a:lnTo>
                  <a:pt x="49326" y="38485"/>
                </a:lnTo>
                <a:lnTo>
                  <a:pt x="49018" y="40003"/>
                </a:lnTo>
                <a:lnTo>
                  <a:pt x="48723" y="41560"/>
                </a:lnTo>
                <a:lnTo>
                  <a:pt x="48429" y="43078"/>
                </a:lnTo>
                <a:lnTo>
                  <a:pt x="48134" y="44672"/>
                </a:lnTo>
                <a:lnTo>
                  <a:pt x="47846" y="46228"/>
                </a:lnTo>
                <a:lnTo>
                  <a:pt x="47565" y="47822"/>
                </a:lnTo>
                <a:lnTo>
                  <a:pt x="47283" y="49454"/>
                </a:lnTo>
                <a:lnTo>
                  <a:pt x="47009" y="51086"/>
                </a:lnTo>
                <a:lnTo>
                  <a:pt x="46734" y="52718"/>
                </a:lnTo>
                <a:lnTo>
                  <a:pt x="46198" y="56020"/>
                </a:lnTo>
                <a:lnTo>
                  <a:pt x="45669" y="59360"/>
                </a:lnTo>
                <a:lnTo>
                  <a:pt x="45153" y="62775"/>
                </a:lnTo>
                <a:lnTo>
                  <a:pt x="44651" y="66191"/>
                </a:lnTo>
                <a:lnTo>
                  <a:pt x="44149" y="69645"/>
                </a:lnTo>
                <a:lnTo>
                  <a:pt x="43660" y="73099"/>
                </a:lnTo>
                <a:lnTo>
                  <a:pt x="43171" y="76590"/>
                </a:lnTo>
                <a:lnTo>
                  <a:pt x="42688" y="80082"/>
                </a:lnTo>
                <a:lnTo>
                  <a:pt x="41737" y="87103"/>
                </a:lnTo>
                <a:lnTo>
                  <a:pt x="40779" y="94049"/>
                </a:lnTo>
                <a:lnTo>
                  <a:pt x="40304" y="97503"/>
                </a:lnTo>
                <a:lnTo>
                  <a:pt x="39821" y="100956"/>
                </a:lnTo>
                <a:lnTo>
                  <a:pt x="39339" y="104334"/>
                </a:lnTo>
                <a:lnTo>
                  <a:pt x="38844" y="107712"/>
                </a:lnTo>
                <a:lnTo>
                  <a:pt x="38348" y="111052"/>
                </a:lnTo>
                <a:lnTo>
                  <a:pt x="37845" y="114316"/>
                </a:lnTo>
                <a:lnTo>
                  <a:pt x="37330" y="117542"/>
                </a:lnTo>
                <a:lnTo>
                  <a:pt x="36807" y="120730"/>
                </a:lnTo>
                <a:lnTo>
                  <a:pt x="36539" y="122286"/>
                </a:lnTo>
                <a:lnTo>
                  <a:pt x="36271" y="123842"/>
                </a:lnTo>
                <a:lnTo>
                  <a:pt x="35997" y="125360"/>
                </a:lnTo>
                <a:lnTo>
                  <a:pt x="35722" y="126878"/>
                </a:lnTo>
                <a:lnTo>
                  <a:pt x="35441" y="128359"/>
                </a:lnTo>
                <a:lnTo>
                  <a:pt x="35159" y="129839"/>
                </a:lnTo>
                <a:lnTo>
                  <a:pt x="34871" y="131281"/>
                </a:lnTo>
                <a:lnTo>
                  <a:pt x="34583" y="132723"/>
                </a:lnTo>
                <a:lnTo>
                  <a:pt x="34289" y="134127"/>
                </a:lnTo>
                <a:lnTo>
                  <a:pt x="33994" y="135532"/>
                </a:lnTo>
                <a:lnTo>
                  <a:pt x="33686" y="136898"/>
                </a:lnTo>
                <a:lnTo>
                  <a:pt x="33378" y="138226"/>
                </a:lnTo>
                <a:lnTo>
                  <a:pt x="33070" y="139555"/>
                </a:lnTo>
                <a:lnTo>
                  <a:pt x="32755" y="140845"/>
                </a:lnTo>
                <a:lnTo>
                  <a:pt x="32427" y="142098"/>
                </a:lnTo>
                <a:lnTo>
                  <a:pt x="32105" y="143350"/>
                </a:lnTo>
                <a:lnTo>
                  <a:pt x="31770" y="144565"/>
                </a:lnTo>
                <a:lnTo>
                  <a:pt x="31435" y="145741"/>
                </a:lnTo>
                <a:lnTo>
                  <a:pt x="31087" y="146880"/>
                </a:lnTo>
                <a:lnTo>
                  <a:pt x="30739" y="148018"/>
                </a:lnTo>
                <a:lnTo>
                  <a:pt x="30384" y="149119"/>
                </a:lnTo>
                <a:lnTo>
                  <a:pt x="30029" y="150182"/>
                </a:lnTo>
                <a:lnTo>
                  <a:pt x="29660" y="151244"/>
                </a:lnTo>
                <a:lnTo>
                  <a:pt x="29285" y="152231"/>
                </a:lnTo>
                <a:lnTo>
                  <a:pt x="28535" y="154243"/>
                </a:lnTo>
                <a:lnTo>
                  <a:pt x="27778" y="156292"/>
                </a:lnTo>
                <a:lnTo>
                  <a:pt x="27028" y="158380"/>
                </a:lnTo>
                <a:lnTo>
                  <a:pt x="26278" y="160505"/>
                </a:lnTo>
                <a:lnTo>
                  <a:pt x="25527" y="162668"/>
                </a:lnTo>
                <a:lnTo>
                  <a:pt x="24784" y="164908"/>
                </a:lnTo>
                <a:lnTo>
                  <a:pt x="24040" y="167185"/>
                </a:lnTo>
                <a:lnTo>
                  <a:pt x="23297" y="169500"/>
                </a:lnTo>
                <a:lnTo>
                  <a:pt x="22560" y="171853"/>
                </a:lnTo>
                <a:lnTo>
                  <a:pt x="21823" y="174244"/>
                </a:lnTo>
                <a:lnTo>
                  <a:pt x="21093" y="176711"/>
                </a:lnTo>
                <a:lnTo>
                  <a:pt x="20370" y="179216"/>
                </a:lnTo>
                <a:lnTo>
                  <a:pt x="19646" y="181759"/>
                </a:lnTo>
                <a:lnTo>
                  <a:pt x="18936" y="184378"/>
                </a:lnTo>
                <a:lnTo>
                  <a:pt x="18226" y="186996"/>
                </a:lnTo>
                <a:lnTo>
                  <a:pt x="17523" y="189691"/>
                </a:lnTo>
                <a:lnTo>
                  <a:pt x="16833" y="192462"/>
                </a:lnTo>
                <a:lnTo>
                  <a:pt x="16143" y="195232"/>
                </a:lnTo>
                <a:lnTo>
                  <a:pt x="15467" y="198079"/>
                </a:lnTo>
                <a:lnTo>
                  <a:pt x="14797" y="200963"/>
                </a:lnTo>
                <a:lnTo>
                  <a:pt x="14134" y="203923"/>
                </a:lnTo>
                <a:lnTo>
                  <a:pt x="13477" y="206922"/>
                </a:lnTo>
                <a:lnTo>
                  <a:pt x="12834" y="209958"/>
                </a:lnTo>
                <a:lnTo>
                  <a:pt x="12205" y="213032"/>
                </a:lnTo>
                <a:lnTo>
                  <a:pt x="11582" y="216182"/>
                </a:lnTo>
                <a:lnTo>
                  <a:pt x="10972" y="219370"/>
                </a:lnTo>
                <a:lnTo>
                  <a:pt x="10369" y="222634"/>
                </a:lnTo>
                <a:lnTo>
                  <a:pt x="9787" y="225936"/>
                </a:lnTo>
                <a:lnTo>
                  <a:pt x="9211" y="229276"/>
                </a:lnTo>
                <a:lnTo>
                  <a:pt x="8648" y="232654"/>
                </a:lnTo>
                <a:lnTo>
                  <a:pt x="8373" y="234400"/>
                </a:lnTo>
                <a:lnTo>
                  <a:pt x="8099" y="236108"/>
                </a:lnTo>
                <a:lnTo>
                  <a:pt x="7831" y="237854"/>
                </a:lnTo>
                <a:lnTo>
                  <a:pt x="7563" y="239637"/>
                </a:lnTo>
                <a:lnTo>
                  <a:pt x="7302" y="241421"/>
                </a:lnTo>
                <a:lnTo>
                  <a:pt x="7047" y="243205"/>
                </a:lnTo>
                <a:lnTo>
                  <a:pt x="6792" y="244989"/>
                </a:lnTo>
                <a:lnTo>
                  <a:pt x="6538" y="246811"/>
                </a:lnTo>
                <a:lnTo>
                  <a:pt x="6290" y="248632"/>
                </a:lnTo>
                <a:lnTo>
                  <a:pt x="6049" y="250454"/>
                </a:lnTo>
                <a:lnTo>
                  <a:pt x="5808" y="252314"/>
                </a:lnTo>
                <a:lnTo>
                  <a:pt x="5573" y="254211"/>
                </a:lnTo>
                <a:lnTo>
                  <a:pt x="5346" y="256071"/>
                </a:lnTo>
                <a:lnTo>
                  <a:pt x="5118" y="257969"/>
                </a:lnTo>
                <a:lnTo>
                  <a:pt x="4890" y="259867"/>
                </a:lnTo>
                <a:lnTo>
                  <a:pt x="4676" y="261802"/>
                </a:lnTo>
                <a:lnTo>
                  <a:pt x="4455" y="263738"/>
                </a:lnTo>
                <a:lnTo>
                  <a:pt x="4247" y="265673"/>
                </a:lnTo>
                <a:lnTo>
                  <a:pt x="4039" y="267647"/>
                </a:lnTo>
                <a:lnTo>
                  <a:pt x="3839" y="269621"/>
                </a:lnTo>
                <a:lnTo>
                  <a:pt x="3644" y="271632"/>
                </a:lnTo>
                <a:lnTo>
                  <a:pt x="3450" y="273606"/>
                </a:lnTo>
                <a:lnTo>
                  <a:pt x="3262" y="275655"/>
                </a:lnTo>
                <a:lnTo>
                  <a:pt x="3075" y="277667"/>
                </a:lnTo>
                <a:lnTo>
                  <a:pt x="2901" y="279716"/>
                </a:lnTo>
                <a:lnTo>
                  <a:pt x="2727" y="281766"/>
                </a:lnTo>
                <a:lnTo>
                  <a:pt x="2559" y="283853"/>
                </a:lnTo>
                <a:lnTo>
                  <a:pt x="2392" y="285940"/>
                </a:lnTo>
                <a:lnTo>
                  <a:pt x="2231" y="288028"/>
                </a:lnTo>
                <a:lnTo>
                  <a:pt x="2077" y="290153"/>
                </a:lnTo>
                <a:lnTo>
                  <a:pt x="1930" y="292279"/>
                </a:lnTo>
                <a:lnTo>
                  <a:pt x="1782" y="294442"/>
                </a:lnTo>
                <a:lnTo>
                  <a:pt x="1648" y="296605"/>
                </a:lnTo>
                <a:lnTo>
                  <a:pt x="1514" y="298769"/>
                </a:lnTo>
                <a:lnTo>
                  <a:pt x="1380" y="300970"/>
                </a:lnTo>
                <a:lnTo>
                  <a:pt x="1260" y="303171"/>
                </a:lnTo>
                <a:lnTo>
                  <a:pt x="1139" y="305372"/>
                </a:lnTo>
                <a:lnTo>
                  <a:pt x="1032" y="307612"/>
                </a:lnTo>
                <a:lnTo>
                  <a:pt x="925" y="309851"/>
                </a:lnTo>
                <a:lnTo>
                  <a:pt x="818" y="312128"/>
                </a:lnTo>
                <a:lnTo>
                  <a:pt x="724" y="314405"/>
                </a:lnTo>
                <a:lnTo>
                  <a:pt x="637" y="316683"/>
                </a:lnTo>
                <a:lnTo>
                  <a:pt x="550" y="318998"/>
                </a:lnTo>
                <a:lnTo>
                  <a:pt x="469" y="321313"/>
                </a:lnTo>
                <a:lnTo>
                  <a:pt x="396" y="323628"/>
                </a:lnTo>
                <a:lnTo>
                  <a:pt x="329" y="325981"/>
                </a:lnTo>
                <a:lnTo>
                  <a:pt x="268" y="328334"/>
                </a:lnTo>
                <a:lnTo>
                  <a:pt x="215" y="330725"/>
                </a:lnTo>
                <a:lnTo>
                  <a:pt x="168" y="333116"/>
                </a:lnTo>
                <a:lnTo>
                  <a:pt x="121" y="335545"/>
                </a:lnTo>
                <a:lnTo>
                  <a:pt x="88" y="337936"/>
                </a:lnTo>
                <a:lnTo>
                  <a:pt x="54" y="340403"/>
                </a:lnTo>
                <a:lnTo>
                  <a:pt x="34" y="342832"/>
                </a:lnTo>
                <a:lnTo>
                  <a:pt x="14" y="345299"/>
                </a:lnTo>
                <a:lnTo>
                  <a:pt x="0" y="347804"/>
                </a:lnTo>
                <a:lnTo>
                  <a:pt x="0" y="350271"/>
                </a:lnTo>
                <a:lnTo>
                  <a:pt x="0" y="352814"/>
                </a:lnTo>
                <a:lnTo>
                  <a:pt x="7" y="355319"/>
                </a:lnTo>
                <a:lnTo>
                  <a:pt x="21" y="357862"/>
                </a:lnTo>
                <a:lnTo>
                  <a:pt x="41" y="360443"/>
                </a:lnTo>
                <a:lnTo>
                  <a:pt x="74" y="363023"/>
                </a:lnTo>
                <a:lnTo>
                  <a:pt x="108" y="365604"/>
                </a:lnTo>
                <a:lnTo>
                  <a:pt x="148" y="368185"/>
                </a:lnTo>
                <a:lnTo>
                  <a:pt x="195" y="370804"/>
                </a:lnTo>
                <a:lnTo>
                  <a:pt x="255" y="373461"/>
                </a:lnTo>
                <a:lnTo>
                  <a:pt x="315" y="376117"/>
                </a:lnTo>
                <a:lnTo>
                  <a:pt x="382" y="378774"/>
                </a:lnTo>
                <a:lnTo>
                  <a:pt x="463" y="381469"/>
                </a:lnTo>
                <a:lnTo>
                  <a:pt x="543" y="384125"/>
                </a:lnTo>
                <a:lnTo>
                  <a:pt x="637" y="386820"/>
                </a:lnTo>
                <a:lnTo>
                  <a:pt x="731" y="389477"/>
                </a:lnTo>
                <a:lnTo>
                  <a:pt x="831" y="392096"/>
                </a:lnTo>
                <a:lnTo>
                  <a:pt x="945" y="394752"/>
                </a:lnTo>
                <a:lnTo>
                  <a:pt x="1059" y="397333"/>
                </a:lnTo>
                <a:lnTo>
                  <a:pt x="1179" y="399952"/>
                </a:lnTo>
                <a:lnTo>
                  <a:pt x="1307" y="402533"/>
                </a:lnTo>
                <a:lnTo>
                  <a:pt x="1447" y="405114"/>
                </a:lnTo>
                <a:lnTo>
                  <a:pt x="1588" y="407694"/>
                </a:lnTo>
                <a:lnTo>
                  <a:pt x="1735" y="410237"/>
                </a:lnTo>
                <a:lnTo>
                  <a:pt x="1889" y="412780"/>
                </a:lnTo>
                <a:lnTo>
                  <a:pt x="2050" y="415285"/>
                </a:lnTo>
                <a:lnTo>
                  <a:pt x="2218" y="417790"/>
                </a:lnTo>
                <a:lnTo>
                  <a:pt x="2392" y="420295"/>
                </a:lnTo>
                <a:lnTo>
                  <a:pt x="2573" y="422762"/>
                </a:lnTo>
                <a:lnTo>
                  <a:pt x="2760" y="425229"/>
                </a:lnTo>
                <a:lnTo>
                  <a:pt x="2954" y="427658"/>
                </a:lnTo>
                <a:lnTo>
                  <a:pt x="3155" y="430087"/>
                </a:lnTo>
                <a:lnTo>
                  <a:pt x="3363" y="432516"/>
                </a:lnTo>
                <a:lnTo>
                  <a:pt x="3577" y="434907"/>
                </a:lnTo>
                <a:lnTo>
                  <a:pt x="3798" y="437298"/>
                </a:lnTo>
                <a:lnTo>
                  <a:pt x="4026" y="439651"/>
                </a:lnTo>
                <a:lnTo>
                  <a:pt x="4261" y="442004"/>
                </a:lnTo>
                <a:lnTo>
                  <a:pt x="4495" y="444357"/>
                </a:lnTo>
                <a:lnTo>
                  <a:pt x="4743" y="446672"/>
                </a:lnTo>
                <a:lnTo>
                  <a:pt x="4997" y="448988"/>
                </a:lnTo>
                <a:lnTo>
                  <a:pt x="5259" y="451265"/>
                </a:lnTo>
                <a:lnTo>
                  <a:pt x="5526" y="453542"/>
                </a:lnTo>
                <a:lnTo>
                  <a:pt x="5801" y="455781"/>
                </a:lnTo>
                <a:lnTo>
                  <a:pt x="6082" y="458020"/>
                </a:lnTo>
                <a:lnTo>
                  <a:pt x="6370" y="460260"/>
                </a:lnTo>
                <a:lnTo>
                  <a:pt x="6672" y="462461"/>
                </a:lnTo>
                <a:lnTo>
                  <a:pt x="6973" y="464662"/>
                </a:lnTo>
                <a:lnTo>
                  <a:pt x="7281" y="466826"/>
                </a:lnTo>
                <a:lnTo>
                  <a:pt x="7596" y="468989"/>
                </a:lnTo>
                <a:lnTo>
                  <a:pt x="7918" y="471114"/>
                </a:lnTo>
                <a:lnTo>
                  <a:pt x="8246" y="473240"/>
                </a:lnTo>
                <a:lnTo>
                  <a:pt x="8588" y="475327"/>
                </a:lnTo>
                <a:lnTo>
                  <a:pt x="8929" y="477414"/>
                </a:lnTo>
                <a:lnTo>
                  <a:pt x="9278" y="479464"/>
                </a:lnTo>
                <a:lnTo>
                  <a:pt x="9639" y="481513"/>
                </a:lnTo>
                <a:lnTo>
                  <a:pt x="10001" y="483563"/>
                </a:lnTo>
                <a:lnTo>
                  <a:pt x="10376" y="485574"/>
                </a:lnTo>
                <a:lnTo>
                  <a:pt x="10751" y="487548"/>
                </a:lnTo>
                <a:lnTo>
                  <a:pt x="11140" y="489522"/>
                </a:lnTo>
                <a:lnTo>
                  <a:pt x="11535" y="491495"/>
                </a:lnTo>
                <a:lnTo>
                  <a:pt x="11930" y="493431"/>
                </a:lnTo>
                <a:lnTo>
                  <a:pt x="12339" y="495366"/>
                </a:lnTo>
                <a:lnTo>
                  <a:pt x="12754" y="497264"/>
                </a:lnTo>
                <a:lnTo>
                  <a:pt x="13176" y="499124"/>
                </a:lnTo>
                <a:lnTo>
                  <a:pt x="13605" y="500983"/>
                </a:lnTo>
                <a:lnTo>
                  <a:pt x="14040" y="502843"/>
                </a:lnTo>
                <a:lnTo>
                  <a:pt x="14482" y="504665"/>
                </a:lnTo>
                <a:lnTo>
                  <a:pt x="14931" y="506449"/>
                </a:lnTo>
                <a:lnTo>
                  <a:pt x="15393" y="508233"/>
                </a:lnTo>
                <a:lnTo>
                  <a:pt x="15855" y="509978"/>
                </a:lnTo>
                <a:lnTo>
                  <a:pt x="16324" y="511724"/>
                </a:lnTo>
                <a:lnTo>
                  <a:pt x="16806" y="513470"/>
                </a:lnTo>
                <a:lnTo>
                  <a:pt x="17295" y="515140"/>
                </a:lnTo>
                <a:lnTo>
                  <a:pt x="17784" y="516848"/>
                </a:lnTo>
                <a:lnTo>
                  <a:pt x="18287" y="518480"/>
                </a:lnTo>
                <a:lnTo>
                  <a:pt x="18796" y="520150"/>
                </a:lnTo>
                <a:lnTo>
                  <a:pt x="19311" y="521744"/>
                </a:lnTo>
                <a:lnTo>
                  <a:pt x="19834" y="523338"/>
                </a:lnTo>
                <a:lnTo>
                  <a:pt x="20370" y="524932"/>
                </a:lnTo>
                <a:lnTo>
                  <a:pt x="20906" y="526488"/>
                </a:lnTo>
                <a:lnTo>
                  <a:pt x="21448" y="528006"/>
                </a:lnTo>
                <a:lnTo>
                  <a:pt x="22004" y="529524"/>
                </a:lnTo>
                <a:lnTo>
                  <a:pt x="22567" y="531004"/>
                </a:lnTo>
                <a:lnTo>
                  <a:pt x="23129" y="532485"/>
                </a:lnTo>
                <a:lnTo>
                  <a:pt x="23706" y="533927"/>
                </a:lnTo>
                <a:lnTo>
                  <a:pt x="24288" y="535369"/>
                </a:lnTo>
                <a:lnTo>
                  <a:pt x="24884" y="536773"/>
                </a:lnTo>
                <a:lnTo>
                  <a:pt x="25481" y="538140"/>
                </a:lnTo>
                <a:lnTo>
                  <a:pt x="26083" y="539506"/>
                </a:lnTo>
                <a:lnTo>
                  <a:pt x="26700" y="540834"/>
                </a:lnTo>
                <a:lnTo>
                  <a:pt x="27316" y="542125"/>
                </a:lnTo>
                <a:lnTo>
                  <a:pt x="27945" y="543415"/>
                </a:lnTo>
                <a:lnTo>
                  <a:pt x="28582" y="544706"/>
                </a:lnTo>
                <a:lnTo>
                  <a:pt x="29225" y="545920"/>
                </a:lnTo>
                <a:lnTo>
                  <a:pt x="29881" y="547173"/>
                </a:lnTo>
                <a:lnTo>
                  <a:pt x="30538" y="548349"/>
                </a:lnTo>
                <a:lnTo>
                  <a:pt x="31201" y="549526"/>
                </a:lnTo>
                <a:lnTo>
                  <a:pt x="31877" y="550664"/>
                </a:lnTo>
                <a:lnTo>
                  <a:pt x="32561" y="551803"/>
                </a:lnTo>
                <a:lnTo>
                  <a:pt x="33250" y="552903"/>
                </a:lnTo>
                <a:lnTo>
                  <a:pt x="33947" y="554004"/>
                </a:lnTo>
                <a:lnTo>
                  <a:pt x="34650" y="555029"/>
                </a:lnTo>
                <a:lnTo>
                  <a:pt x="35367" y="556054"/>
                </a:lnTo>
                <a:lnTo>
                  <a:pt x="36084" y="557078"/>
                </a:lnTo>
                <a:lnTo>
                  <a:pt x="36814" y="558065"/>
                </a:lnTo>
                <a:lnTo>
                  <a:pt x="37551" y="559014"/>
                </a:lnTo>
                <a:lnTo>
                  <a:pt x="38294" y="559963"/>
                </a:lnTo>
                <a:lnTo>
                  <a:pt x="39051" y="560836"/>
                </a:lnTo>
                <a:lnTo>
                  <a:pt x="39808" y="561747"/>
                </a:lnTo>
                <a:lnTo>
                  <a:pt x="40578" y="562582"/>
                </a:lnTo>
                <a:lnTo>
                  <a:pt x="41355" y="563417"/>
                </a:lnTo>
                <a:lnTo>
                  <a:pt x="42139" y="564214"/>
                </a:lnTo>
                <a:lnTo>
                  <a:pt x="42929" y="565011"/>
                </a:lnTo>
                <a:lnTo>
                  <a:pt x="43727" y="565770"/>
                </a:lnTo>
                <a:lnTo>
                  <a:pt x="44537" y="566491"/>
                </a:lnTo>
                <a:lnTo>
                  <a:pt x="45354" y="567212"/>
                </a:lnTo>
                <a:lnTo>
                  <a:pt x="46178" y="567857"/>
                </a:lnTo>
                <a:lnTo>
                  <a:pt x="47009" y="568540"/>
                </a:lnTo>
                <a:lnTo>
                  <a:pt x="47846" y="569147"/>
                </a:lnTo>
                <a:lnTo>
                  <a:pt x="48697" y="569755"/>
                </a:lnTo>
                <a:lnTo>
                  <a:pt x="49547" y="570324"/>
                </a:lnTo>
                <a:lnTo>
                  <a:pt x="50411" y="570855"/>
                </a:lnTo>
                <a:lnTo>
                  <a:pt x="51289" y="571387"/>
                </a:lnTo>
                <a:lnTo>
                  <a:pt x="52166" y="571880"/>
                </a:lnTo>
                <a:lnTo>
                  <a:pt x="53057" y="572336"/>
                </a:lnTo>
                <a:lnTo>
                  <a:pt x="53948" y="572791"/>
                </a:lnTo>
                <a:lnTo>
                  <a:pt x="54859" y="573208"/>
                </a:lnTo>
                <a:lnTo>
                  <a:pt x="55770" y="573588"/>
                </a:lnTo>
                <a:lnTo>
                  <a:pt x="56688" y="573930"/>
                </a:lnTo>
                <a:lnTo>
                  <a:pt x="57619" y="574271"/>
                </a:lnTo>
                <a:lnTo>
                  <a:pt x="58556" y="574575"/>
                </a:lnTo>
                <a:lnTo>
                  <a:pt x="59501" y="574840"/>
                </a:lnTo>
                <a:lnTo>
                  <a:pt x="60459" y="575068"/>
                </a:lnTo>
                <a:lnTo>
                  <a:pt x="61417" y="575296"/>
                </a:lnTo>
                <a:lnTo>
                  <a:pt x="62388" y="575486"/>
                </a:lnTo>
                <a:lnTo>
                  <a:pt x="63366" y="575637"/>
                </a:lnTo>
                <a:lnTo>
                  <a:pt x="64357" y="575751"/>
                </a:lnTo>
                <a:lnTo>
                  <a:pt x="65348" y="575865"/>
                </a:lnTo>
                <a:lnTo>
                  <a:pt x="66353" y="575941"/>
                </a:lnTo>
                <a:lnTo>
                  <a:pt x="67365" y="575979"/>
                </a:lnTo>
                <a:lnTo>
                  <a:pt x="68389" y="575979"/>
                </a:lnTo>
                <a:lnTo>
                  <a:pt x="69803" y="575941"/>
                </a:lnTo>
                <a:lnTo>
                  <a:pt x="71223" y="575827"/>
                </a:lnTo>
                <a:lnTo>
                  <a:pt x="72643" y="575637"/>
                </a:lnTo>
                <a:lnTo>
                  <a:pt x="74056" y="575334"/>
                </a:lnTo>
                <a:lnTo>
                  <a:pt x="75476" y="574954"/>
                </a:lnTo>
                <a:lnTo>
                  <a:pt x="76889" y="574499"/>
                </a:lnTo>
                <a:lnTo>
                  <a:pt x="77593" y="574233"/>
                </a:lnTo>
                <a:lnTo>
                  <a:pt x="78296" y="573930"/>
                </a:lnTo>
                <a:lnTo>
                  <a:pt x="79006" y="573626"/>
                </a:lnTo>
                <a:lnTo>
                  <a:pt x="79709" y="573284"/>
                </a:lnTo>
                <a:lnTo>
                  <a:pt x="80406" y="572905"/>
                </a:lnTo>
                <a:lnTo>
                  <a:pt x="81109" y="572525"/>
                </a:lnTo>
                <a:lnTo>
                  <a:pt x="81813" y="572108"/>
                </a:lnTo>
                <a:lnTo>
                  <a:pt x="82509" y="571690"/>
                </a:lnTo>
                <a:lnTo>
                  <a:pt x="83206" y="571235"/>
                </a:lnTo>
                <a:lnTo>
                  <a:pt x="83903" y="570741"/>
                </a:lnTo>
                <a:lnTo>
                  <a:pt x="84592" y="570248"/>
                </a:lnTo>
                <a:lnTo>
                  <a:pt x="85282" y="569717"/>
                </a:lnTo>
                <a:lnTo>
                  <a:pt x="85979" y="569185"/>
                </a:lnTo>
                <a:lnTo>
                  <a:pt x="86662" y="568578"/>
                </a:lnTo>
                <a:lnTo>
                  <a:pt x="87352" y="567971"/>
                </a:lnTo>
                <a:lnTo>
                  <a:pt x="88035" y="567364"/>
                </a:lnTo>
                <a:lnTo>
                  <a:pt x="88719" y="566680"/>
                </a:lnTo>
                <a:lnTo>
                  <a:pt x="89395" y="566035"/>
                </a:lnTo>
                <a:lnTo>
                  <a:pt x="90072" y="565314"/>
                </a:lnTo>
                <a:lnTo>
                  <a:pt x="90748" y="564555"/>
                </a:lnTo>
                <a:lnTo>
                  <a:pt x="91418" y="563796"/>
                </a:lnTo>
                <a:lnTo>
                  <a:pt x="92088" y="563037"/>
                </a:lnTo>
                <a:lnTo>
                  <a:pt x="92751" y="562202"/>
                </a:lnTo>
                <a:lnTo>
                  <a:pt x="93414" y="561367"/>
                </a:lnTo>
                <a:lnTo>
                  <a:pt x="94077" y="560494"/>
                </a:lnTo>
                <a:lnTo>
                  <a:pt x="94734" y="559583"/>
                </a:lnTo>
                <a:lnTo>
                  <a:pt x="95390" y="558672"/>
                </a:lnTo>
                <a:lnTo>
                  <a:pt x="96040" y="557724"/>
                </a:lnTo>
                <a:lnTo>
                  <a:pt x="96683" y="556737"/>
                </a:lnTo>
                <a:lnTo>
                  <a:pt x="97333" y="555750"/>
                </a:lnTo>
                <a:lnTo>
                  <a:pt x="97969" y="554687"/>
                </a:lnTo>
                <a:lnTo>
                  <a:pt x="98605" y="553625"/>
                </a:lnTo>
                <a:lnTo>
                  <a:pt x="99241" y="552524"/>
                </a:lnTo>
                <a:lnTo>
                  <a:pt x="99871" y="551423"/>
                </a:lnTo>
                <a:lnTo>
                  <a:pt x="100494" y="550247"/>
                </a:lnTo>
                <a:lnTo>
                  <a:pt x="101117" y="549070"/>
                </a:lnTo>
                <a:lnTo>
                  <a:pt x="101733" y="547856"/>
                </a:lnTo>
                <a:lnTo>
                  <a:pt x="102343" y="546603"/>
                </a:lnTo>
                <a:lnTo>
                  <a:pt x="102952" y="545351"/>
                </a:lnTo>
                <a:lnTo>
                  <a:pt x="103555" y="544022"/>
                </a:lnTo>
                <a:lnTo>
                  <a:pt x="104158" y="542694"/>
                </a:lnTo>
                <a:lnTo>
                  <a:pt x="104747" y="541328"/>
                </a:lnTo>
                <a:lnTo>
                  <a:pt x="105344" y="539923"/>
                </a:lnTo>
                <a:lnTo>
                  <a:pt x="105926" y="538519"/>
                </a:lnTo>
                <a:lnTo>
                  <a:pt x="106509" y="537039"/>
                </a:lnTo>
                <a:lnTo>
                  <a:pt x="107078" y="535559"/>
                </a:lnTo>
                <a:lnTo>
                  <a:pt x="107654" y="534041"/>
                </a:lnTo>
                <a:lnTo>
                  <a:pt x="108217" y="532485"/>
                </a:lnTo>
                <a:lnTo>
                  <a:pt x="108780" y="530891"/>
                </a:lnTo>
                <a:lnTo>
                  <a:pt x="109329" y="529259"/>
                </a:lnTo>
                <a:lnTo>
                  <a:pt x="109878" y="527627"/>
                </a:lnTo>
                <a:lnTo>
                  <a:pt x="110421" y="525957"/>
                </a:lnTo>
                <a:lnTo>
                  <a:pt x="110963" y="524211"/>
                </a:lnTo>
                <a:lnTo>
                  <a:pt x="111493" y="522465"/>
                </a:lnTo>
                <a:lnTo>
                  <a:pt x="112022" y="520681"/>
                </a:lnTo>
                <a:lnTo>
                  <a:pt x="112537" y="518859"/>
                </a:lnTo>
                <a:lnTo>
                  <a:pt x="113053" y="517038"/>
                </a:lnTo>
                <a:lnTo>
                  <a:pt x="113562" y="515140"/>
                </a:lnTo>
                <a:lnTo>
                  <a:pt x="114065" y="513204"/>
                </a:lnTo>
                <a:lnTo>
                  <a:pt x="114560" y="511269"/>
                </a:lnTo>
                <a:lnTo>
                  <a:pt x="115049" y="509257"/>
                </a:lnTo>
                <a:lnTo>
                  <a:pt x="115532" y="507246"/>
                </a:lnTo>
                <a:lnTo>
                  <a:pt x="116007" y="505196"/>
                </a:lnTo>
                <a:lnTo>
                  <a:pt x="116476" y="503109"/>
                </a:lnTo>
                <a:lnTo>
                  <a:pt x="116938" y="500983"/>
                </a:lnTo>
                <a:lnTo>
                  <a:pt x="117394" y="498820"/>
                </a:lnTo>
                <a:lnTo>
                  <a:pt x="117842" y="496619"/>
                </a:lnTo>
                <a:lnTo>
                  <a:pt x="118285" y="494380"/>
                </a:lnTo>
                <a:lnTo>
                  <a:pt x="118713" y="492102"/>
                </a:lnTo>
                <a:lnTo>
                  <a:pt x="119142" y="489787"/>
                </a:lnTo>
                <a:lnTo>
                  <a:pt x="119564" y="487434"/>
                </a:lnTo>
                <a:lnTo>
                  <a:pt x="119973" y="485081"/>
                </a:lnTo>
                <a:lnTo>
                  <a:pt x="120381" y="482652"/>
                </a:lnTo>
                <a:lnTo>
                  <a:pt x="120776" y="480185"/>
                </a:lnTo>
                <a:lnTo>
                  <a:pt x="121165" y="477680"/>
                </a:lnTo>
                <a:lnTo>
                  <a:pt x="121547" y="475175"/>
                </a:lnTo>
                <a:lnTo>
                  <a:pt x="121922" y="472594"/>
                </a:lnTo>
                <a:lnTo>
                  <a:pt x="122283" y="469976"/>
                </a:lnTo>
                <a:lnTo>
                  <a:pt x="122638" y="467357"/>
                </a:lnTo>
                <a:lnTo>
                  <a:pt x="122987" y="464662"/>
                </a:lnTo>
                <a:lnTo>
                  <a:pt x="123328" y="461930"/>
                </a:lnTo>
                <a:lnTo>
                  <a:pt x="123663" y="459197"/>
                </a:lnTo>
                <a:lnTo>
                  <a:pt x="123985" y="456388"/>
                </a:lnTo>
                <a:lnTo>
                  <a:pt x="124300" y="453542"/>
                </a:lnTo>
                <a:lnTo>
                  <a:pt x="124608" y="450657"/>
                </a:lnTo>
                <a:lnTo>
                  <a:pt x="124902" y="447735"/>
                </a:lnTo>
                <a:lnTo>
                  <a:pt x="125190" y="444775"/>
                </a:lnTo>
                <a:lnTo>
                  <a:pt x="125472" y="441776"/>
                </a:lnTo>
                <a:lnTo>
                  <a:pt x="125740" y="438740"/>
                </a:lnTo>
                <a:lnTo>
                  <a:pt x="126001" y="435666"/>
                </a:lnTo>
                <a:lnTo>
                  <a:pt x="126255" y="432554"/>
                </a:lnTo>
                <a:lnTo>
                  <a:pt x="126497" y="429404"/>
                </a:lnTo>
                <a:lnTo>
                  <a:pt x="126731" y="426216"/>
                </a:lnTo>
                <a:lnTo>
                  <a:pt x="126952" y="422952"/>
                </a:lnTo>
                <a:lnTo>
                  <a:pt x="127166" y="419688"/>
                </a:lnTo>
                <a:lnTo>
                  <a:pt x="127374" y="416348"/>
                </a:lnTo>
                <a:lnTo>
                  <a:pt x="127568" y="412970"/>
                </a:lnTo>
                <a:lnTo>
                  <a:pt x="127749" y="409592"/>
                </a:lnTo>
                <a:lnTo>
                  <a:pt x="127923" y="406138"/>
                </a:lnTo>
                <a:lnTo>
                  <a:pt x="128091" y="402647"/>
                </a:lnTo>
                <a:lnTo>
                  <a:pt x="128245" y="399117"/>
                </a:lnTo>
                <a:lnTo>
                  <a:pt x="128386" y="395511"/>
                </a:lnTo>
                <a:lnTo>
                  <a:pt x="128519" y="391906"/>
                </a:lnTo>
                <a:lnTo>
                  <a:pt x="128640" y="388224"/>
                </a:lnTo>
                <a:lnTo>
                  <a:pt x="128754" y="384543"/>
                </a:lnTo>
                <a:lnTo>
                  <a:pt x="128854" y="380786"/>
                </a:lnTo>
                <a:lnTo>
                  <a:pt x="128948" y="376990"/>
                </a:lnTo>
                <a:lnTo>
                  <a:pt x="129029" y="373157"/>
                </a:lnTo>
                <a:lnTo>
                  <a:pt x="129096" y="369286"/>
                </a:lnTo>
                <a:lnTo>
                  <a:pt x="129149" y="365339"/>
                </a:lnTo>
                <a:lnTo>
                  <a:pt x="129196" y="361353"/>
                </a:lnTo>
                <a:lnTo>
                  <a:pt x="129229" y="357368"/>
                </a:lnTo>
                <a:lnTo>
                  <a:pt x="129256" y="353307"/>
                </a:lnTo>
                <a:lnTo>
                  <a:pt x="129270" y="349170"/>
                </a:lnTo>
                <a:lnTo>
                  <a:pt x="129270" y="345034"/>
                </a:lnTo>
                <a:lnTo>
                  <a:pt x="129256" y="340821"/>
                </a:lnTo>
                <a:lnTo>
                  <a:pt x="129236" y="336950"/>
                </a:lnTo>
                <a:lnTo>
                  <a:pt x="129216" y="333078"/>
                </a:lnTo>
                <a:lnTo>
                  <a:pt x="129183" y="329207"/>
                </a:lnTo>
                <a:lnTo>
                  <a:pt x="129142" y="325336"/>
                </a:lnTo>
                <a:lnTo>
                  <a:pt x="129102" y="321465"/>
                </a:lnTo>
                <a:lnTo>
                  <a:pt x="129049" y="317631"/>
                </a:lnTo>
                <a:lnTo>
                  <a:pt x="128995" y="313798"/>
                </a:lnTo>
                <a:lnTo>
                  <a:pt x="128928" y="309965"/>
                </a:lnTo>
                <a:lnTo>
                  <a:pt x="128861" y="306132"/>
                </a:lnTo>
                <a:lnTo>
                  <a:pt x="128787" y="302336"/>
                </a:lnTo>
                <a:lnTo>
                  <a:pt x="128707" y="298503"/>
                </a:lnTo>
                <a:lnTo>
                  <a:pt x="128620" y="294708"/>
                </a:lnTo>
                <a:lnTo>
                  <a:pt x="128526" y="290950"/>
                </a:lnTo>
                <a:lnTo>
                  <a:pt x="128426" y="287155"/>
                </a:lnTo>
                <a:lnTo>
                  <a:pt x="128319" y="283398"/>
                </a:lnTo>
                <a:lnTo>
                  <a:pt x="128205" y="279640"/>
                </a:lnTo>
                <a:lnTo>
                  <a:pt x="128084" y="275921"/>
                </a:lnTo>
                <a:lnTo>
                  <a:pt x="127957" y="272201"/>
                </a:lnTo>
                <a:lnTo>
                  <a:pt x="127830" y="268482"/>
                </a:lnTo>
                <a:lnTo>
                  <a:pt x="127689" y="264762"/>
                </a:lnTo>
                <a:lnTo>
                  <a:pt x="127548" y="261081"/>
                </a:lnTo>
                <a:lnTo>
                  <a:pt x="127394" y="257400"/>
                </a:lnTo>
                <a:lnTo>
                  <a:pt x="127240" y="253756"/>
                </a:lnTo>
                <a:lnTo>
                  <a:pt x="127079" y="250075"/>
                </a:lnTo>
                <a:lnTo>
                  <a:pt x="126905" y="246469"/>
                </a:lnTo>
                <a:lnTo>
                  <a:pt x="126731" y="242826"/>
                </a:lnTo>
                <a:lnTo>
                  <a:pt x="126550" y="239220"/>
                </a:lnTo>
                <a:lnTo>
                  <a:pt x="126363" y="235614"/>
                </a:lnTo>
                <a:lnTo>
                  <a:pt x="126168" y="232047"/>
                </a:lnTo>
                <a:lnTo>
                  <a:pt x="125967" y="228479"/>
                </a:lnTo>
                <a:lnTo>
                  <a:pt x="125767" y="224950"/>
                </a:lnTo>
                <a:lnTo>
                  <a:pt x="125552" y="221420"/>
                </a:lnTo>
                <a:lnTo>
                  <a:pt x="125331" y="217890"/>
                </a:lnTo>
                <a:lnTo>
                  <a:pt x="125110" y="214399"/>
                </a:lnTo>
                <a:lnTo>
                  <a:pt x="124882" y="210907"/>
                </a:lnTo>
                <a:lnTo>
                  <a:pt x="124641" y="207453"/>
                </a:lnTo>
                <a:lnTo>
                  <a:pt x="124400" y="203999"/>
                </a:lnTo>
                <a:lnTo>
                  <a:pt x="124152" y="200584"/>
                </a:lnTo>
                <a:lnTo>
                  <a:pt x="123898" y="197168"/>
                </a:lnTo>
                <a:lnTo>
                  <a:pt x="123636" y="193790"/>
                </a:lnTo>
                <a:lnTo>
                  <a:pt x="123369" y="190412"/>
                </a:lnTo>
                <a:lnTo>
                  <a:pt x="123094" y="187034"/>
                </a:lnTo>
                <a:lnTo>
                  <a:pt x="122813" y="183732"/>
                </a:lnTo>
                <a:lnTo>
                  <a:pt x="122531" y="180392"/>
                </a:lnTo>
                <a:lnTo>
                  <a:pt x="122237" y="177091"/>
                </a:lnTo>
                <a:lnTo>
                  <a:pt x="121942" y="173827"/>
                </a:lnTo>
                <a:lnTo>
                  <a:pt x="121634" y="170563"/>
                </a:lnTo>
                <a:lnTo>
                  <a:pt x="121326" y="167337"/>
                </a:lnTo>
                <a:lnTo>
                  <a:pt x="121011" y="164111"/>
                </a:lnTo>
                <a:lnTo>
                  <a:pt x="120689" y="160922"/>
                </a:lnTo>
                <a:lnTo>
                  <a:pt x="120361" y="157772"/>
                </a:lnTo>
                <a:lnTo>
                  <a:pt x="120026" y="154622"/>
                </a:lnTo>
                <a:lnTo>
                  <a:pt x="119685" y="151510"/>
                </a:lnTo>
                <a:lnTo>
                  <a:pt x="119336" y="148398"/>
                </a:lnTo>
                <a:lnTo>
                  <a:pt x="118988" y="145324"/>
                </a:lnTo>
                <a:lnTo>
                  <a:pt x="118626" y="142249"/>
                </a:lnTo>
                <a:lnTo>
                  <a:pt x="118264" y="139213"/>
                </a:lnTo>
                <a:lnTo>
                  <a:pt x="117889" y="136215"/>
                </a:lnTo>
                <a:lnTo>
                  <a:pt x="117514" y="133217"/>
                </a:lnTo>
                <a:lnTo>
                  <a:pt x="117132" y="130256"/>
                </a:lnTo>
                <a:lnTo>
                  <a:pt x="116744" y="127334"/>
                </a:lnTo>
                <a:lnTo>
                  <a:pt x="116349" y="124411"/>
                </a:lnTo>
                <a:lnTo>
                  <a:pt x="115947" y="121527"/>
                </a:lnTo>
                <a:lnTo>
                  <a:pt x="115538" y="118680"/>
                </a:lnTo>
                <a:lnTo>
                  <a:pt x="115130" y="115834"/>
                </a:lnTo>
                <a:lnTo>
                  <a:pt x="114708" y="113025"/>
                </a:lnTo>
                <a:lnTo>
                  <a:pt x="114286" y="110255"/>
                </a:lnTo>
                <a:lnTo>
                  <a:pt x="113857" y="107522"/>
                </a:lnTo>
                <a:lnTo>
                  <a:pt x="113415" y="104790"/>
                </a:lnTo>
                <a:lnTo>
                  <a:pt x="112973" y="102095"/>
                </a:lnTo>
                <a:lnTo>
                  <a:pt x="112524" y="99400"/>
                </a:lnTo>
                <a:lnTo>
                  <a:pt x="112069" y="96781"/>
                </a:lnTo>
                <a:lnTo>
                  <a:pt x="111613" y="94163"/>
                </a:lnTo>
                <a:lnTo>
                  <a:pt x="111144" y="91582"/>
                </a:lnTo>
                <a:lnTo>
                  <a:pt x="110675" y="89001"/>
                </a:lnTo>
                <a:lnTo>
                  <a:pt x="110193" y="86496"/>
                </a:lnTo>
                <a:lnTo>
                  <a:pt x="109711" y="83991"/>
                </a:lnTo>
                <a:lnTo>
                  <a:pt x="109222" y="81524"/>
                </a:lnTo>
                <a:lnTo>
                  <a:pt x="108719" y="79095"/>
                </a:lnTo>
                <a:lnTo>
                  <a:pt x="108217" y="76666"/>
                </a:lnTo>
                <a:lnTo>
                  <a:pt x="107715" y="74313"/>
                </a:lnTo>
                <a:lnTo>
                  <a:pt x="107199" y="71960"/>
                </a:lnTo>
                <a:lnTo>
                  <a:pt x="106677" y="69645"/>
                </a:lnTo>
                <a:lnTo>
                  <a:pt x="106154" y="67368"/>
                </a:lnTo>
                <a:lnTo>
                  <a:pt x="105618" y="65091"/>
                </a:lnTo>
                <a:lnTo>
                  <a:pt x="105082" y="62889"/>
                </a:lnTo>
                <a:lnTo>
                  <a:pt x="104540" y="60688"/>
                </a:lnTo>
                <a:lnTo>
                  <a:pt x="103991" y="58563"/>
                </a:lnTo>
                <a:lnTo>
                  <a:pt x="103435" y="56437"/>
                </a:lnTo>
                <a:lnTo>
                  <a:pt x="102872" y="54350"/>
                </a:lnTo>
                <a:lnTo>
                  <a:pt x="102303" y="52300"/>
                </a:lnTo>
                <a:lnTo>
                  <a:pt x="101733" y="50289"/>
                </a:lnTo>
                <a:lnTo>
                  <a:pt x="101150" y="48277"/>
                </a:lnTo>
                <a:lnTo>
                  <a:pt x="100568" y="46342"/>
                </a:lnTo>
                <a:lnTo>
                  <a:pt x="99978" y="44444"/>
                </a:lnTo>
                <a:lnTo>
                  <a:pt x="99382" y="42546"/>
                </a:lnTo>
                <a:lnTo>
                  <a:pt x="98779" y="40725"/>
                </a:lnTo>
                <a:lnTo>
                  <a:pt x="98170" y="38903"/>
                </a:lnTo>
                <a:lnTo>
                  <a:pt x="97560" y="37119"/>
                </a:lnTo>
                <a:lnTo>
                  <a:pt x="96937" y="35411"/>
                </a:lnTo>
                <a:lnTo>
                  <a:pt x="96314" y="33703"/>
                </a:lnTo>
                <a:lnTo>
                  <a:pt x="95678" y="32033"/>
                </a:lnTo>
                <a:lnTo>
                  <a:pt x="95042" y="30401"/>
                </a:lnTo>
                <a:lnTo>
                  <a:pt x="94399" y="28845"/>
                </a:lnTo>
                <a:lnTo>
                  <a:pt x="93749" y="27289"/>
                </a:lnTo>
                <a:lnTo>
                  <a:pt x="93099" y="25771"/>
                </a:lnTo>
                <a:lnTo>
                  <a:pt x="92436" y="24291"/>
                </a:lnTo>
                <a:lnTo>
                  <a:pt x="91766" y="22887"/>
                </a:lnTo>
                <a:lnTo>
                  <a:pt x="91096" y="21482"/>
                </a:lnTo>
                <a:lnTo>
                  <a:pt x="90420" y="20116"/>
                </a:lnTo>
                <a:lnTo>
                  <a:pt x="89737" y="18826"/>
                </a:lnTo>
                <a:lnTo>
                  <a:pt x="89047" y="17535"/>
                </a:lnTo>
                <a:lnTo>
                  <a:pt x="88350" y="16321"/>
                </a:lnTo>
                <a:lnTo>
                  <a:pt x="87647" y="15144"/>
                </a:lnTo>
                <a:lnTo>
                  <a:pt x="86944" y="13968"/>
                </a:lnTo>
                <a:lnTo>
                  <a:pt x="86227" y="12867"/>
                </a:lnTo>
                <a:lnTo>
                  <a:pt x="85510" y="11804"/>
                </a:lnTo>
                <a:lnTo>
                  <a:pt x="84787" y="10779"/>
                </a:lnTo>
                <a:lnTo>
                  <a:pt x="84057" y="9793"/>
                </a:lnTo>
                <a:lnTo>
                  <a:pt x="83320" y="8844"/>
                </a:lnTo>
                <a:lnTo>
                  <a:pt x="82583" y="7971"/>
                </a:lnTo>
                <a:lnTo>
                  <a:pt x="81833" y="7098"/>
                </a:lnTo>
                <a:lnTo>
                  <a:pt x="81083" y="6301"/>
                </a:lnTo>
                <a:lnTo>
                  <a:pt x="80319" y="5542"/>
                </a:lnTo>
                <a:lnTo>
                  <a:pt x="79555" y="4821"/>
                </a:lnTo>
                <a:lnTo>
                  <a:pt x="78785" y="4138"/>
                </a:lnTo>
                <a:lnTo>
                  <a:pt x="78015" y="3492"/>
                </a:lnTo>
                <a:lnTo>
                  <a:pt x="77231" y="2923"/>
                </a:lnTo>
                <a:lnTo>
                  <a:pt x="76454" y="2392"/>
                </a:lnTo>
                <a:lnTo>
                  <a:pt x="75690" y="1898"/>
                </a:lnTo>
                <a:lnTo>
                  <a:pt x="74934" y="1481"/>
                </a:lnTo>
                <a:lnTo>
                  <a:pt x="74197" y="1101"/>
                </a:lnTo>
                <a:lnTo>
                  <a:pt x="73467" y="798"/>
                </a:lnTo>
                <a:lnTo>
                  <a:pt x="72750" y="532"/>
                </a:lnTo>
                <a:lnTo>
                  <a:pt x="72047" y="304"/>
                </a:lnTo>
                <a:lnTo>
                  <a:pt x="71357" y="153"/>
                </a:lnTo>
                <a:lnTo>
                  <a:pt x="70674" y="39"/>
                </a:lnTo>
                <a:lnTo>
                  <a:pt x="70004" y="1"/>
                </a:lnTo>
                <a:close/>
              </a:path>
            </a:pathLst>
          </a:custGeom>
          <a:solidFill>
            <a:srgbClr val="FF7F4A">
              <a:alpha val="491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793395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arning_Objectives_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68;p12">
            <a:extLst>
              <a:ext uri="{FF2B5EF4-FFF2-40B4-BE49-F238E27FC236}">
                <a16:creationId xmlns:a16="http://schemas.microsoft.com/office/drawing/2014/main" id="{E331906B-DDED-484F-A947-00A7456F490C}"/>
              </a:ext>
            </a:extLst>
          </p:cNvPr>
          <p:cNvSpPr/>
          <p:nvPr userDrawn="1"/>
        </p:nvSpPr>
        <p:spPr>
          <a:xfrm>
            <a:off x="0" y="0"/>
            <a:ext cx="4120816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Google Shape;72;p12">
            <a:extLst>
              <a:ext uri="{FF2B5EF4-FFF2-40B4-BE49-F238E27FC236}">
                <a16:creationId xmlns:a16="http://schemas.microsoft.com/office/drawing/2014/main" id="{3FC39885-3F2D-4B3C-8762-310FD9838FCD}"/>
              </a:ext>
            </a:extLst>
          </p:cNvPr>
          <p:cNvPicPr preferRelativeResize="0"/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719" y="923821"/>
            <a:ext cx="3349378" cy="3295858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35;p7">
            <a:extLst>
              <a:ext uri="{FF2B5EF4-FFF2-40B4-BE49-F238E27FC236}">
                <a16:creationId xmlns:a16="http://schemas.microsoft.com/office/drawing/2014/main" id="{A1F87D65-50D7-4E9D-8678-3A15A9EB6784}"/>
              </a:ext>
            </a:extLst>
          </p:cNvPr>
          <p:cNvSpPr txBox="1">
            <a:spLocks noGrp="1"/>
          </p:cNvSpPr>
          <p:nvPr>
            <p:ph type="body" idx="12"/>
          </p:nvPr>
        </p:nvSpPr>
        <p:spPr>
          <a:xfrm>
            <a:off x="4247606" y="175333"/>
            <a:ext cx="3561900" cy="58084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2000" b="1">
                <a:solidFill>
                  <a:srgbClr val="000000"/>
                </a:solidFill>
                <a:latin typeface="+mj-lt"/>
                <a:ea typeface="Helvetica Neue"/>
                <a:cs typeface="Helvetica Neue"/>
                <a:sym typeface="Helvetica Neue"/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○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■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●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○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■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●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○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■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6" name="Google Shape;18;p3">
            <a:extLst>
              <a:ext uri="{FF2B5EF4-FFF2-40B4-BE49-F238E27FC236}">
                <a16:creationId xmlns:a16="http://schemas.microsoft.com/office/drawing/2014/main" id="{DAB8BDD3-EFD1-4FAF-A1A1-07D393A0C1AA}"/>
              </a:ext>
            </a:extLst>
          </p:cNvPr>
          <p:cNvSpPr txBox="1">
            <a:spLocks noGrp="1"/>
          </p:cNvSpPr>
          <p:nvPr>
            <p:ph type="body" idx="13" hasCustomPrompt="1"/>
          </p:nvPr>
        </p:nvSpPr>
        <p:spPr>
          <a:xfrm>
            <a:off x="4120816" y="552450"/>
            <a:ext cx="5023184" cy="34438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defTabSz="914363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ct val="120000"/>
              <a:buFont typeface="Helvetica Neue"/>
              <a:buChar char="●"/>
              <a:defRPr lang="en-US" sz="1400" b="0" i="0" u="none" strike="noStrike" cap="none" dirty="0" smtClean="0">
                <a:solidFill>
                  <a:srgbClr val="000000"/>
                </a:solidFill>
                <a:latin typeface="+mn-lt"/>
                <a:ea typeface="Helvetica Neue"/>
                <a:cs typeface="Helvetica Neue"/>
                <a:sym typeface="Helvetica Neue"/>
              </a:defRPr>
            </a:lvl1pPr>
            <a:lvl2pPr marL="822960" lvl="1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Wingdings" panose="05000000000000000000" pitchFamily="2" charset="2"/>
              <a:buChar char="§"/>
              <a:defRPr sz="1400">
                <a:solidFill>
                  <a:srgbClr val="000000"/>
                </a:solidFill>
                <a:latin typeface="+mn-lt"/>
                <a:ea typeface="Helvetica Neue"/>
                <a:cs typeface="Helvetica Neue"/>
                <a:sym typeface="Helvetica Neue"/>
              </a:defRPr>
            </a:lvl2pPr>
            <a:lvl3pPr marL="1371600" lvl="2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■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●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○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■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lvl="6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●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lvl="7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○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lvl="8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■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r>
              <a:rPr lang="en-US" err="1"/>
              <a:t>Dfhfghfddfh</a:t>
            </a:r>
            <a:endParaRPr lang="en-US"/>
          </a:p>
          <a:p>
            <a:r>
              <a:rPr lang="en-US"/>
              <a:t>Modify, commit and push the changes to the            repository</a:t>
            </a:r>
          </a:p>
          <a:p>
            <a:pPr lvl="1"/>
            <a:r>
              <a:rPr lang="en-US" err="1"/>
              <a:t>djjfhfj</a:t>
            </a:r>
            <a:endParaRPr/>
          </a:p>
        </p:txBody>
      </p:sp>
      <p:sp>
        <p:nvSpPr>
          <p:cNvPr id="7" name="Google Shape;8;p1">
            <a:extLst>
              <a:ext uri="{FF2B5EF4-FFF2-40B4-BE49-F238E27FC236}">
                <a16:creationId xmlns:a16="http://schemas.microsoft.com/office/drawing/2014/main" id="{05C2B82D-8F43-4B42-A7A3-55DB92EDD71B}"/>
              </a:ext>
            </a:extLst>
          </p:cNvPr>
          <p:cNvSpPr/>
          <p:nvPr userDrawn="1"/>
        </p:nvSpPr>
        <p:spPr>
          <a:xfrm>
            <a:off x="8773097" y="4840749"/>
            <a:ext cx="209595" cy="202334"/>
          </a:xfrm>
          <a:prstGeom prst="flowChartConnector">
            <a:avLst/>
          </a:prstGeom>
          <a:solidFill>
            <a:srgbClr val="FF7F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8" name="Google Shape;9;p1">
            <a:extLst>
              <a:ext uri="{FF2B5EF4-FFF2-40B4-BE49-F238E27FC236}">
                <a16:creationId xmlns:a16="http://schemas.microsoft.com/office/drawing/2014/main" id="{512B4C42-8EB8-43AF-9CE2-2F7E5DD21EE2}"/>
              </a:ext>
            </a:extLst>
          </p:cNvPr>
          <p:cNvSpPr txBox="1"/>
          <p:nvPr userDrawn="1"/>
        </p:nvSpPr>
        <p:spPr>
          <a:xfrm>
            <a:off x="8716584" y="4795125"/>
            <a:ext cx="322621" cy="285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" name="Google Shape;10;p1">
            <a:extLst>
              <a:ext uri="{FF2B5EF4-FFF2-40B4-BE49-F238E27FC236}">
                <a16:creationId xmlns:a16="http://schemas.microsoft.com/office/drawing/2014/main" id="{E9338B1B-473A-43E6-A008-6A868D912104}"/>
              </a:ext>
            </a:extLst>
          </p:cNvPr>
          <p:cNvSpPr txBox="1"/>
          <p:nvPr userDrawn="1"/>
        </p:nvSpPr>
        <p:spPr>
          <a:xfrm flipH="1">
            <a:off x="-3908" y="4776353"/>
            <a:ext cx="1535542" cy="32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© NIIT ⬝ STACKROUTE</a:t>
            </a:r>
            <a:endParaRPr sz="900">
              <a:solidFill>
                <a:srgbClr val="43434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720922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8" userDrawn="1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arning_Objectives_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68;p12">
            <a:extLst>
              <a:ext uri="{FF2B5EF4-FFF2-40B4-BE49-F238E27FC236}">
                <a16:creationId xmlns:a16="http://schemas.microsoft.com/office/drawing/2014/main" id="{05203D23-4AF6-40EB-9658-32B7589D1689}"/>
              </a:ext>
            </a:extLst>
          </p:cNvPr>
          <p:cNvSpPr/>
          <p:nvPr userDrawn="1"/>
        </p:nvSpPr>
        <p:spPr>
          <a:xfrm>
            <a:off x="5023197" y="0"/>
            <a:ext cx="4120816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8;p1">
            <a:extLst>
              <a:ext uri="{FF2B5EF4-FFF2-40B4-BE49-F238E27FC236}">
                <a16:creationId xmlns:a16="http://schemas.microsoft.com/office/drawing/2014/main" id="{4502C1A1-69DE-4157-9F00-254D09F48728}"/>
              </a:ext>
            </a:extLst>
          </p:cNvPr>
          <p:cNvSpPr/>
          <p:nvPr userDrawn="1"/>
        </p:nvSpPr>
        <p:spPr>
          <a:xfrm>
            <a:off x="8773097" y="4840749"/>
            <a:ext cx="209595" cy="202334"/>
          </a:xfrm>
          <a:prstGeom prst="flowChartConnector">
            <a:avLst/>
          </a:prstGeom>
          <a:solidFill>
            <a:srgbClr val="FF7F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pic>
        <p:nvPicPr>
          <p:cNvPr id="14" name="Google Shape;72;p12">
            <a:extLst>
              <a:ext uri="{FF2B5EF4-FFF2-40B4-BE49-F238E27FC236}">
                <a16:creationId xmlns:a16="http://schemas.microsoft.com/office/drawing/2014/main" id="{E6494A85-76BF-434D-9E05-7BF1CCC8655E}"/>
              </a:ext>
            </a:extLst>
          </p:cNvPr>
          <p:cNvPicPr preferRelativeResize="0"/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8916" y="923821"/>
            <a:ext cx="3349378" cy="32958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Picture 14" descr="A picture containing text, tableware, plate, dishware&#10;&#10;Description automatically generated">
            <a:extLst>
              <a:ext uri="{FF2B5EF4-FFF2-40B4-BE49-F238E27FC236}">
                <a16:creationId xmlns:a16="http://schemas.microsoft.com/office/drawing/2014/main" id="{DEF74F1B-84B8-4300-B670-16962414A64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657991" y="64698"/>
            <a:ext cx="439807" cy="668662"/>
          </a:xfrm>
          <a:prstGeom prst="rect">
            <a:avLst/>
          </a:prstGeom>
        </p:spPr>
      </p:pic>
      <p:sp>
        <p:nvSpPr>
          <p:cNvPr id="16" name="Google Shape;9;p1">
            <a:extLst>
              <a:ext uri="{FF2B5EF4-FFF2-40B4-BE49-F238E27FC236}">
                <a16:creationId xmlns:a16="http://schemas.microsoft.com/office/drawing/2014/main" id="{1DAA1210-BA37-476A-A0C4-512CC09E7F37}"/>
              </a:ext>
            </a:extLst>
          </p:cNvPr>
          <p:cNvSpPr txBox="1"/>
          <p:nvPr userDrawn="1"/>
        </p:nvSpPr>
        <p:spPr>
          <a:xfrm>
            <a:off x="8716584" y="4795125"/>
            <a:ext cx="322621" cy="285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" name="Google Shape;35;p7">
            <a:extLst>
              <a:ext uri="{FF2B5EF4-FFF2-40B4-BE49-F238E27FC236}">
                <a16:creationId xmlns:a16="http://schemas.microsoft.com/office/drawing/2014/main" id="{961B911F-FBB4-408A-8767-3277C6DBE26F}"/>
              </a:ext>
            </a:extLst>
          </p:cNvPr>
          <p:cNvSpPr txBox="1">
            <a:spLocks noGrp="1"/>
          </p:cNvSpPr>
          <p:nvPr>
            <p:ph type="body" idx="12"/>
          </p:nvPr>
        </p:nvSpPr>
        <p:spPr>
          <a:xfrm>
            <a:off x="204346" y="175335"/>
            <a:ext cx="3561900" cy="58084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2000" b="1">
                <a:solidFill>
                  <a:srgbClr val="000000"/>
                </a:solidFill>
                <a:latin typeface="+mj-lt"/>
                <a:ea typeface="Helvetica Neue"/>
                <a:cs typeface="Helvetica Neue"/>
                <a:sym typeface="Helvetica Neue"/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○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■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●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○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■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●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○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■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8" name="Google Shape;18;p3">
            <a:extLst>
              <a:ext uri="{FF2B5EF4-FFF2-40B4-BE49-F238E27FC236}">
                <a16:creationId xmlns:a16="http://schemas.microsoft.com/office/drawing/2014/main" id="{E95F766B-CE6B-418C-9425-72B969C4D58D}"/>
              </a:ext>
            </a:extLst>
          </p:cNvPr>
          <p:cNvSpPr txBox="1">
            <a:spLocks noGrp="1"/>
          </p:cNvSpPr>
          <p:nvPr>
            <p:ph type="body" idx="13" hasCustomPrompt="1"/>
          </p:nvPr>
        </p:nvSpPr>
        <p:spPr>
          <a:xfrm>
            <a:off x="77556" y="597159"/>
            <a:ext cx="5023184" cy="339909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defTabSz="914363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ct val="120000"/>
              <a:buFont typeface="Helvetica Neue"/>
              <a:buChar char="●"/>
              <a:defRPr lang="en-US" sz="1400" b="0" i="0" u="none" strike="noStrike" cap="none" dirty="0" smtClean="0">
                <a:solidFill>
                  <a:srgbClr val="000000"/>
                </a:solidFill>
                <a:latin typeface="+mn-lt"/>
                <a:ea typeface="Helvetica Neue"/>
                <a:cs typeface="Helvetica Neue"/>
                <a:sym typeface="Helvetica Neue"/>
              </a:defRPr>
            </a:lvl1pPr>
            <a:lvl2pPr marL="822960" lvl="1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Wingdings" panose="05000000000000000000" pitchFamily="2" charset="2"/>
              <a:buChar char="§"/>
              <a:defRPr sz="1400">
                <a:solidFill>
                  <a:srgbClr val="000000"/>
                </a:solidFill>
                <a:latin typeface="+mn-lt"/>
                <a:ea typeface="Helvetica Neue"/>
                <a:cs typeface="Helvetica Neue"/>
                <a:sym typeface="Helvetica Neue"/>
              </a:defRPr>
            </a:lvl2pPr>
            <a:lvl3pPr marL="1371600" lvl="2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■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●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○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■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lvl="6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●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lvl="7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○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lvl="8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■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r>
              <a:rPr lang="en-US" err="1"/>
              <a:t>Dfhfghfddfh</a:t>
            </a:r>
            <a:endParaRPr lang="en-US"/>
          </a:p>
          <a:p>
            <a:r>
              <a:rPr lang="en-US"/>
              <a:t>Modify, commit and push the changes to the            repository</a:t>
            </a:r>
          </a:p>
          <a:p>
            <a:pPr lvl="1"/>
            <a:r>
              <a:rPr lang="en-US" err="1"/>
              <a:t>djjfhfj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3869641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16" userDrawn="1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t's_Think_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68;p12">
            <a:extLst>
              <a:ext uri="{FF2B5EF4-FFF2-40B4-BE49-F238E27FC236}">
                <a16:creationId xmlns:a16="http://schemas.microsoft.com/office/drawing/2014/main" id="{E331906B-DDED-484F-A947-00A7456F490C}"/>
              </a:ext>
            </a:extLst>
          </p:cNvPr>
          <p:cNvSpPr/>
          <p:nvPr userDrawn="1"/>
        </p:nvSpPr>
        <p:spPr>
          <a:xfrm>
            <a:off x="0" y="0"/>
            <a:ext cx="4120816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35;p7">
            <a:extLst>
              <a:ext uri="{FF2B5EF4-FFF2-40B4-BE49-F238E27FC236}">
                <a16:creationId xmlns:a16="http://schemas.microsoft.com/office/drawing/2014/main" id="{A1F87D65-50D7-4E9D-8678-3A15A9EB6784}"/>
              </a:ext>
            </a:extLst>
          </p:cNvPr>
          <p:cNvSpPr txBox="1">
            <a:spLocks noGrp="1"/>
          </p:cNvSpPr>
          <p:nvPr>
            <p:ph type="body" idx="12"/>
          </p:nvPr>
        </p:nvSpPr>
        <p:spPr>
          <a:xfrm>
            <a:off x="4247606" y="175339"/>
            <a:ext cx="3561900" cy="58084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2000" b="1">
                <a:solidFill>
                  <a:srgbClr val="000000"/>
                </a:solidFill>
                <a:latin typeface="+mj-lt"/>
                <a:ea typeface="Helvetica Neue"/>
                <a:cs typeface="Helvetica Neue"/>
                <a:sym typeface="Helvetica Neue"/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○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■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●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○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■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●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○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■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6" name="Google Shape;18;p3">
            <a:extLst>
              <a:ext uri="{FF2B5EF4-FFF2-40B4-BE49-F238E27FC236}">
                <a16:creationId xmlns:a16="http://schemas.microsoft.com/office/drawing/2014/main" id="{DAB8BDD3-EFD1-4FAF-A1A1-07D393A0C1AA}"/>
              </a:ext>
            </a:extLst>
          </p:cNvPr>
          <p:cNvSpPr txBox="1">
            <a:spLocks noGrp="1"/>
          </p:cNvSpPr>
          <p:nvPr>
            <p:ph type="body" idx="13" hasCustomPrompt="1"/>
          </p:nvPr>
        </p:nvSpPr>
        <p:spPr>
          <a:xfrm>
            <a:off x="4120816" y="552450"/>
            <a:ext cx="4554872" cy="34438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defTabSz="914363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ct val="120000"/>
              <a:buFont typeface="Helvetica Neue"/>
              <a:buChar char="●"/>
              <a:defRPr lang="en-US" sz="1400" b="0" i="0" u="none" strike="noStrike" cap="none" dirty="0" smtClean="0">
                <a:solidFill>
                  <a:srgbClr val="000000"/>
                </a:solidFill>
                <a:latin typeface="+mn-lt"/>
                <a:ea typeface="Helvetica Neue"/>
                <a:cs typeface="Helvetica Neue"/>
                <a:sym typeface="Helvetica Neue"/>
              </a:defRPr>
            </a:lvl1pPr>
            <a:lvl2pPr marL="822960" lvl="1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Wingdings" panose="05000000000000000000" pitchFamily="2" charset="2"/>
              <a:buChar char="§"/>
              <a:defRPr sz="1400">
                <a:solidFill>
                  <a:srgbClr val="000000"/>
                </a:solidFill>
                <a:latin typeface="+mn-lt"/>
                <a:ea typeface="Helvetica Neue"/>
                <a:cs typeface="Helvetica Neue"/>
                <a:sym typeface="Helvetica Neue"/>
              </a:defRPr>
            </a:lvl2pPr>
            <a:lvl3pPr marL="1371600" lvl="2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■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●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○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■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lvl="6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●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lvl="7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○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lvl="8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■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r>
              <a:rPr lang="en-US" err="1"/>
              <a:t>Hfjhhgjhgj</a:t>
            </a:r>
            <a:endParaRPr lang="en-US"/>
          </a:p>
          <a:p>
            <a:r>
              <a:rPr lang="en-US" err="1"/>
              <a:t>fjhfjhdf</a:t>
            </a:r>
            <a:endParaRPr lang="en-US"/>
          </a:p>
          <a:p>
            <a:pPr lvl="1"/>
            <a:r>
              <a:rPr lang="en-US" err="1"/>
              <a:t>dggvx</a:t>
            </a:r>
            <a:endParaRPr/>
          </a:p>
        </p:txBody>
      </p:sp>
      <p:sp>
        <p:nvSpPr>
          <p:cNvPr id="7" name="Google Shape;8;p1">
            <a:extLst>
              <a:ext uri="{FF2B5EF4-FFF2-40B4-BE49-F238E27FC236}">
                <a16:creationId xmlns:a16="http://schemas.microsoft.com/office/drawing/2014/main" id="{05C2B82D-8F43-4B42-A7A3-55DB92EDD71B}"/>
              </a:ext>
            </a:extLst>
          </p:cNvPr>
          <p:cNvSpPr/>
          <p:nvPr userDrawn="1"/>
        </p:nvSpPr>
        <p:spPr>
          <a:xfrm>
            <a:off x="8773097" y="4840749"/>
            <a:ext cx="209595" cy="202334"/>
          </a:xfrm>
          <a:prstGeom prst="flowChartConnector">
            <a:avLst/>
          </a:prstGeom>
          <a:solidFill>
            <a:srgbClr val="FF7F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8" name="Google Shape;9;p1">
            <a:extLst>
              <a:ext uri="{FF2B5EF4-FFF2-40B4-BE49-F238E27FC236}">
                <a16:creationId xmlns:a16="http://schemas.microsoft.com/office/drawing/2014/main" id="{512B4C42-8EB8-43AF-9CE2-2F7E5DD21EE2}"/>
              </a:ext>
            </a:extLst>
          </p:cNvPr>
          <p:cNvSpPr txBox="1"/>
          <p:nvPr userDrawn="1"/>
        </p:nvSpPr>
        <p:spPr>
          <a:xfrm>
            <a:off x="8716584" y="4795125"/>
            <a:ext cx="322621" cy="285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" name="Google Shape;10;p1">
            <a:extLst>
              <a:ext uri="{FF2B5EF4-FFF2-40B4-BE49-F238E27FC236}">
                <a16:creationId xmlns:a16="http://schemas.microsoft.com/office/drawing/2014/main" id="{E9338B1B-473A-43E6-A008-6A868D912104}"/>
              </a:ext>
            </a:extLst>
          </p:cNvPr>
          <p:cNvSpPr txBox="1"/>
          <p:nvPr userDrawn="1"/>
        </p:nvSpPr>
        <p:spPr>
          <a:xfrm flipH="1">
            <a:off x="-3908" y="4776353"/>
            <a:ext cx="1535542" cy="32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© NIIT ⬝ STACKROUTE</a:t>
            </a:r>
            <a:endParaRPr sz="900">
              <a:solidFill>
                <a:srgbClr val="43434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0" name="Google Shape;72;p12">
            <a:extLst>
              <a:ext uri="{FF2B5EF4-FFF2-40B4-BE49-F238E27FC236}">
                <a16:creationId xmlns:a16="http://schemas.microsoft.com/office/drawing/2014/main" id="{5C47D4FA-EB3C-4058-9D88-39CD2C03B321}"/>
              </a:ext>
            </a:extLst>
          </p:cNvPr>
          <p:cNvPicPr preferRelativeResize="0"/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719" y="998794"/>
            <a:ext cx="3349378" cy="314591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9907741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t's_Think_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68;p12">
            <a:extLst>
              <a:ext uri="{FF2B5EF4-FFF2-40B4-BE49-F238E27FC236}">
                <a16:creationId xmlns:a16="http://schemas.microsoft.com/office/drawing/2014/main" id="{05203D23-4AF6-40EB-9658-32B7589D1689}"/>
              </a:ext>
            </a:extLst>
          </p:cNvPr>
          <p:cNvSpPr/>
          <p:nvPr userDrawn="1"/>
        </p:nvSpPr>
        <p:spPr>
          <a:xfrm>
            <a:off x="5023197" y="0"/>
            <a:ext cx="4120816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8;p1">
            <a:extLst>
              <a:ext uri="{FF2B5EF4-FFF2-40B4-BE49-F238E27FC236}">
                <a16:creationId xmlns:a16="http://schemas.microsoft.com/office/drawing/2014/main" id="{4502C1A1-69DE-4157-9F00-254D09F48728}"/>
              </a:ext>
            </a:extLst>
          </p:cNvPr>
          <p:cNvSpPr/>
          <p:nvPr userDrawn="1"/>
        </p:nvSpPr>
        <p:spPr>
          <a:xfrm>
            <a:off x="8773097" y="4840749"/>
            <a:ext cx="209595" cy="202334"/>
          </a:xfrm>
          <a:prstGeom prst="flowChartConnector">
            <a:avLst/>
          </a:prstGeom>
          <a:solidFill>
            <a:srgbClr val="FF7F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pic>
        <p:nvPicPr>
          <p:cNvPr id="15" name="Picture 14" descr="A picture containing text, tableware, plate, dishware&#10;&#10;Description automatically generated">
            <a:extLst>
              <a:ext uri="{FF2B5EF4-FFF2-40B4-BE49-F238E27FC236}">
                <a16:creationId xmlns:a16="http://schemas.microsoft.com/office/drawing/2014/main" id="{DEF74F1B-84B8-4300-B670-16962414A64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657991" y="64698"/>
            <a:ext cx="439807" cy="668662"/>
          </a:xfrm>
          <a:prstGeom prst="rect">
            <a:avLst/>
          </a:prstGeom>
        </p:spPr>
      </p:pic>
      <p:sp>
        <p:nvSpPr>
          <p:cNvPr id="16" name="Google Shape;9;p1">
            <a:extLst>
              <a:ext uri="{FF2B5EF4-FFF2-40B4-BE49-F238E27FC236}">
                <a16:creationId xmlns:a16="http://schemas.microsoft.com/office/drawing/2014/main" id="{1DAA1210-BA37-476A-A0C4-512CC09E7F37}"/>
              </a:ext>
            </a:extLst>
          </p:cNvPr>
          <p:cNvSpPr txBox="1"/>
          <p:nvPr userDrawn="1"/>
        </p:nvSpPr>
        <p:spPr>
          <a:xfrm>
            <a:off x="8716584" y="4795125"/>
            <a:ext cx="322621" cy="285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" name="Google Shape;35;p7">
            <a:extLst>
              <a:ext uri="{FF2B5EF4-FFF2-40B4-BE49-F238E27FC236}">
                <a16:creationId xmlns:a16="http://schemas.microsoft.com/office/drawing/2014/main" id="{961B911F-FBB4-408A-8767-3277C6DBE26F}"/>
              </a:ext>
            </a:extLst>
          </p:cNvPr>
          <p:cNvSpPr txBox="1">
            <a:spLocks noGrp="1"/>
          </p:cNvSpPr>
          <p:nvPr>
            <p:ph type="body" idx="12"/>
          </p:nvPr>
        </p:nvSpPr>
        <p:spPr>
          <a:xfrm>
            <a:off x="204346" y="175335"/>
            <a:ext cx="3561900" cy="58084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2000" b="1">
                <a:solidFill>
                  <a:srgbClr val="000000"/>
                </a:solidFill>
                <a:latin typeface="+mj-lt"/>
                <a:ea typeface="Helvetica Neue"/>
                <a:cs typeface="Helvetica Neue"/>
                <a:sym typeface="Helvetica Neue"/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○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■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●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○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■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●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○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■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8" name="Google Shape;18;p3">
            <a:extLst>
              <a:ext uri="{FF2B5EF4-FFF2-40B4-BE49-F238E27FC236}">
                <a16:creationId xmlns:a16="http://schemas.microsoft.com/office/drawing/2014/main" id="{E95F766B-CE6B-418C-9425-72B969C4D58D}"/>
              </a:ext>
            </a:extLst>
          </p:cNvPr>
          <p:cNvSpPr txBox="1">
            <a:spLocks noGrp="1"/>
          </p:cNvSpPr>
          <p:nvPr>
            <p:ph type="body" idx="13" hasCustomPrompt="1"/>
          </p:nvPr>
        </p:nvSpPr>
        <p:spPr>
          <a:xfrm>
            <a:off x="77556" y="597159"/>
            <a:ext cx="5023184" cy="339909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defTabSz="914363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ct val="120000"/>
              <a:buFont typeface="Helvetica Neue"/>
              <a:buChar char="●"/>
              <a:defRPr lang="en-US" sz="1400" b="0" i="0" u="none" strike="noStrike" cap="none" dirty="0" smtClean="0">
                <a:solidFill>
                  <a:srgbClr val="000000"/>
                </a:solidFill>
                <a:latin typeface="+mn-lt"/>
                <a:ea typeface="Helvetica Neue"/>
                <a:cs typeface="Helvetica Neue"/>
                <a:sym typeface="Helvetica Neue"/>
              </a:defRPr>
            </a:lvl1pPr>
            <a:lvl2pPr marL="822960" lvl="1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Wingdings" panose="05000000000000000000" pitchFamily="2" charset="2"/>
              <a:buChar char="§"/>
              <a:defRPr sz="1400">
                <a:solidFill>
                  <a:srgbClr val="000000"/>
                </a:solidFill>
                <a:latin typeface="+mn-lt"/>
                <a:ea typeface="Helvetica Neue"/>
                <a:cs typeface="Helvetica Neue"/>
                <a:sym typeface="Helvetica Neue"/>
              </a:defRPr>
            </a:lvl2pPr>
            <a:lvl3pPr marL="1371600" lvl="2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■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●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○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■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lvl="6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●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lvl="7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○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lvl="8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■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r>
              <a:rPr lang="en-US" err="1"/>
              <a:t>Dfhfghfddfh</a:t>
            </a:r>
            <a:endParaRPr lang="en-US"/>
          </a:p>
          <a:p>
            <a:r>
              <a:rPr lang="en-US"/>
              <a:t>Modify, commit and push the changes to the            repository</a:t>
            </a:r>
          </a:p>
          <a:p>
            <a:pPr lvl="1"/>
            <a:r>
              <a:rPr lang="en-US" err="1"/>
              <a:t>djjfhfj</a:t>
            </a:r>
            <a:endParaRPr/>
          </a:p>
        </p:txBody>
      </p:sp>
      <p:pic>
        <p:nvPicPr>
          <p:cNvPr id="9" name="Google Shape;72;p12">
            <a:extLst>
              <a:ext uri="{FF2B5EF4-FFF2-40B4-BE49-F238E27FC236}">
                <a16:creationId xmlns:a16="http://schemas.microsoft.com/office/drawing/2014/main" id="{38DFCDE3-4302-41CA-A820-32A965814448}"/>
              </a:ext>
            </a:extLst>
          </p:cNvPr>
          <p:cNvPicPr preferRelativeResize="0"/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8916" y="998794"/>
            <a:ext cx="3349378" cy="314591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750884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16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ssion_Goals_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68;p12">
            <a:extLst>
              <a:ext uri="{FF2B5EF4-FFF2-40B4-BE49-F238E27FC236}">
                <a16:creationId xmlns:a16="http://schemas.microsoft.com/office/drawing/2014/main" id="{E331906B-DDED-484F-A947-00A7456F490C}"/>
              </a:ext>
            </a:extLst>
          </p:cNvPr>
          <p:cNvSpPr/>
          <p:nvPr userDrawn="1"/>
        </p:nvSpPr>
        <p:spPr>
          <a:xfrm>
            <a:off x="0" y="0"/>
            <a:ext cx="4120816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35;p7">
            <a:extLst>
              <a:ext uri="{FF2B5EF4-FFF2-40B4-BE49-F238E27FC236}">
                <a16:creationId xmlns:a16="http://schemas.microsoft.com/office/drawing/2014/main" id="{A1F87D65-50D7-4E9D-8678-3A15A9EB6784}"/>
              </a:ext>
            </a:extLst>
          </p:cNvPr>
          <p:cNvSpPr txBox="1">
            <a:spLocks noGrp="1"/>
          </p:cNvSpPr>
          <p:nvPr>
            <p:ph type="body" idx="12"/>
          </p:nvPr>
        </p:nvSpPr>
        <p:spPr>
          <a:xfrm>
            <a:off x="4247606" y="175335"/>
            <a:ext cx="3561900" cy="58084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2000" b="1">
                <a:solidFill>
                  <a:srgbClr val="000000"/>
                </a:solidFill>
                <a:latin typeface="+mj-lt"/>
                <a:ea typeface="Helvetica Neue"/>
                <a:cs typeface="Helvetica Neue"/>
                <a:sym typeface="Helvetica Neue"/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○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■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●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○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■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●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○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■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6" name="Google Shape;18;p3">
            <a:extLst>
              <a:ext uri="{FF2B5EF4-FFF2-40B4-BE49-F238E27FC236}">
                <a16:creationId xmlns:a16="http://schemas.microsoft.com/office/drawing/2014/main" id="{DAB8BDD3-EFD1-4FAF-A1A1-07D393A0C1AA}"/>
              </a:ext>
            </a:extLst>
          </p:cNvPr>
          <p:cNvSpPr txBox="1">
            <a:spLocks noGrp="1"/>
          </p:cNvSpPr>
          <p:nvPr>
            <p:ph type="body" idx="13" hasCustomPrompt="1"/>
          </p:nvPr>
        </p:nvSpPr>
        <p:spPr>
          <a:xfrm>
            <a:off x="4120816" y="552450"/>
            <a:ext cx="5023184" cy="344380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defTabSz="914363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ct val="120000"/>
              <a:buFont typeface="Helvetica Neue"/>
              <a:buChar char="●"/>
              <a:defRPr lang="en-US" sz="1400" b="0" i="0" u="none" strike="noStrike" cap="none" dirty="0" smtClean="0">
                <a:solidFill>
                  <a:srgbClr val="000000"/>
                </a:solidFill>
                <a:latin typeface="+mn-lt"/>
                <a:ea typeface="Helvetica Neue"/>
                <a:cs typeface="Helvetica Neue"/>
                <a:sym typeface="Helvetica Neue"/>
              </a:defRPr>
            </a:lvl1pPr>
            <a:lvl2pPr marL="822960" lvl="1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Wingdings" panose="05000000000000000000" pitchFamily="2" charset="2"/>
              <a:buChar char="§"/>
              <a:defRPr sz="1400">
                <a:solidFill>
                  <a:srgbClr val="000000"/>
                </a:solidFill>
                <a:latin typeface="+mn-lt"/>
                <a:ea typeface="Helvetica Neue"/>
                <a:cs typeface="Helvetica Neue"/>
                <a:sym typeface="Helvetica Neue"/>
              </a:defRPr>
            </a:lvl2pPr>
            <a:lvl3pPr marL="1371600" lvl="2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■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●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○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■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lvl="6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●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lvl="7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○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lvl="8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■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r>
              <a:rPr lang="en-US" err="1"/>
              <a:t>Dfhfghfddfh</a:t>
            </a:r>
            <a:endParaRPr lang="en-US"/>
          </a:p>
          <a:p>
            <a:r>
              <a:rPr lang="en-US"/>
              <a:t>Modify, commit and push the changes to the            repository</a:t>
            </a:r>
          </a:p>
          <a:p>
            <a:pPr lvl="1"/>
            <a:r>
              <a:rPr lang="en-US" err="1"/>
              <a:t>djjfhfj</a:t>
            </a:r>
            <a:endParaRPr/>
          </a:p>
        </p:txBody>
      </p:sp>
      <p:sp>
        <p:nvSpPr>
          <p:cNvPr id="7" name="Google Shape;8;p1">
            <a:extLst>
              <a:ext uri="{FF2B5EF4-FFF2-40B4-BE49-F238E27FC236}">
                <a16:creationId xmlns:a16="http://schemas.microsoft.com/office/drawing/2014/main" id="{05C2B82D-8F43-4B42-A7A3-55DB92EDD71B}"/>
              </a:ext>
            </a:extLst>
          </p:cNvPr>
          <p:cNvSpPr/>
          <p:nvPr userDrawn="1"/>
        </p:nvSpPr>
        <p:spPr>
          <a:xfrm>
            <a:off x="8773097" y="4840749"/>
            <a:ext cx="209595" cy="202334"/>
          </a:xfrm>
          <a:prstGeom prst="flowChartConnector">
            <a:avLst/>
          </a:prstGeom>
          <a:solidFill>
            <a:srgbClr val="FF7F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8" name="Google Shape;9;p1">
            <a:extLst>
              <a:ext uri="{FF2B5EF4-FFF2-40B4-BE49-F238E27FC236}">
                <a16:creationId xmlns:a16="http://schemas.microsoft.com/office/drawing/2014/main" id="{512B4C42-8EB8-43AF-9CE2-2F7E5DD21EE2}"/>
              </a:ext>
            </a:extLst>
          </p:cNvPr>
          <p:cNvSpPr txBox="1"/>
          <p:nvPr userDrawn="1"/>
        </p:nvSpPr>
        <p:spPr>
          <a:xfrm>
            <a:off x="8716584" y="4795125"/>
            <a:ext cx="322621" cy="285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" name="Google Shape;10;p1">
            <a:extLst>
              <a:ext uri="{FF2B5EF4-FFF2-40B4-BE49-F238E27FC236}">
                <a16:creationId xmlns:a16="http://schemas.microsoft.com/office/drawing/2014/main" id="{E9338B1B-473A-43E6-A008-6A868D912104}"/>
              </a:ext>
            </a:extLst>
          </p:cNvPr>
          <p:cNvSpPr txBox="1"/>
          <p:nvPr userDrawn="1"/>
        </p:nvSpPr>
        <p:spPr>
          <a:xfrm flipH="1">
            <a:off x="-3908" y="4776353"/>
            <a:ext cx="1535542" cy="32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© NIIT ⬝ STACKROUTE</a:t>
            </a:r>
            <a:endParaRPr sz="900">
              <a:solidFill>
                <a:srgbClr val="43434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0" name="Google Shape;72;p12">
            <a:extLst>
              <a:ext uri="{FF2B5EF4-FFF2-40B4-BE49-F238E27FC236}">
                <a16:creationId xmlns:a16="http://schemas.microsoft.com/office/drawing/2014/main" id="{5E6ED98B-8E2B-4455-AD3F-0B322633495A}"/>
              </a:ext>
            </a:extLst>
          </p:cNvPr>
          <p:cNvPicPr preferRelativeResize="0"/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719" y="1238577"/>
            <a:ext cx="3349378" cy="266634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6769717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ssion_Goals_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68;p12">
            <a:extLst>
              <a:ext uri="{FF2B5EF4-FFF2-40B4-BE49-F238E27FC236}">
                <a16:creationId xmlns:a16="http://schemas.microsoft.com/office/drawing/2014/main" id="{05203D23-4AF6-40EB-9658-32B7589D1689}"/>
              </a:ext>
            </a:extLst>
          </p:cNvPr>
          <p:cNvSpPr/>
          <p:nvPr userDrawn="1"/>
        </p:nvSpPr>
        <p:spPr>
          <a:xfrm>
            <a:off x="5023197" y="0"/>
            <a:ext cx="4120816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8;p1">
            <a:extLst>
              <a:ext uri="{FF2B5EF4-FFF2-40B4-BE49-F238E27FC236}">
                <a16:creationId xmlns:a16="http://schemas.microsoft.com/office/drawing/2014/main" id="{4502C1A1-69DE-4157-9F00-254D09F48728}"/>
              </a:ext>
            </a:extLst>
          </p:cNvPr>
          <p:cNvSpPr/>
          <p:nvPr userDrawn="1"/>
        </p:nvSpPr>
        <p:spPr>
          <a:xfrm>
            <a:off x="8773097" y="4840749"/>
            <a:ext cx="209595" cy="202334"/>
          </a:xfrm>
          <a:prstGeom prst="flowChartConnector">
            <a:avLst/>
          </a:prstGeom>
          <a:solidFill>
            <a:srgbClr val="FF7F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pic>
        <p:nvPicPr>
          <p:cNvPr id="15" name="Picture 14" descr="A picture containing text, tableware, plate, dishware&#10;&#10;Description automatically generated">
            <a:extLst>
              <a:ext uri="{FF2B5EF4-FFF2-40B4-BE49-F238E27FC236}">
                <a16:creationId xmlns:a16="http://schemas.microsoft.com/office/drawing/2014/main" id="{DEF74F1B-84B8-4300-B670-16962414A64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657991" y="64698"/>
            <a:ext cx="439807" cy="668662"/>
          </a:xfrm>
          <a:prstGeom prst="rect">
            <a:avLst/>
          </a:prstGeom>
        </p:spPr>
      </p:pic>
      <p:sp>
        <p:nvSpPr>
          <p:cNvPr id="16" name="Google Shape;9;p1">
            <a:extLst>
              <a:ext uri="{FF2B5EF4-FFF2-40B4-BE49-F238E27FC236}">
                <a16:creationId xmlns:a16="http://schemas.microsoft.com/office/drawing/2014/main" id="{1DAA1210-BA37-476A-A0C4-512CC09E7F37}"/>
              </a:ext>
            </a:extLst>
          </p:cNvPr>
          <p:cNvSpPr txBox="1"/>
          <p:nvPr userDrawn="1"/>
        </p:nvSpPr>
        <p:spPr>
          <a:xfrm>
            <a:off x="8716584" y="4795125"/>
            <a:ext cx="322621" cy="285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" name="Google Shape;35;p7">
            <a:extLst>
              <a:ext uri="{FF2B5EF4-FFF2-40B4-BE49-F238E27FC236}">
                <a16:creationId xmlns:a16="http://schemas.microsoft.com/office/drawing/2014/main" id="{961B911F-FBB4-408A-8767-3277C6DBE26F}"/>
              </a:ext>
            </a:extLst>
          </p:cNvPr>
          <p:cNvSpPr txBox="1">
            <a:spLocks noGrp="1"/>
          </p:cNvSpPr>
          <p:nvPr>
            <p:ph type="body" idx="12"/>
          </p:nvPr>
        </p:nvSpPr>
        <p:spPr>
          <a:xfrm>
            <a:off x="204346" y="175331"/>
            <a:ext cx="3561900" cy="58084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2000" b="1">
                <a:solidFill>
                  <a:srgbClr val="000000"/>
                </a:solidFill>
                <a:latin typeface="+mj-lt"/>
                <a:ea typeface="Helvetica Neue"/>
                <a:cs typeface="Helvetica Neue"/>
                <a:sym typeface="Helvetica Neue"/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○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■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●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○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■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●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○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■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8" name="Google Shape;18;p3">
            <a:extLst>
              <a:ext uri="{FF2B5EF4-FFF2-40B4-BE49-F238E27FC236}">
                <a16:creationId xmlns:a16="http://schemas.microsoft.com/office/drawing/2014/main" id="{E95F766B-CE6B-418C-9425-72B969C4D58D}"/>
              </a:ext>
            </a:extLst>
          </p:cNvPr>
          <p:cNvSpPr txBox="1">
            <a:spLocks noGrp="1"/>
          </p:cNvSpPr>
          <p:nvPr>
            <p:ph type="body" idx="13" hasCustomPrompt="1"/>
          </p:nvPr>
        </p:nvSpPr>
        <p:spPr>
          <a:xfrm>
            <a:off x="77556" y="552450"/>
            <a:ext cx="4494444" cy="34437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defTabSz="914363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ct val="120000"/>
              <a:buFont typeface="Helvetica Neue"/>
              <a:buChar char="●"/>
              <a:defRPr lang="en-US" sz="1400" b="0" i="0" u="none" strike="noStrike" cap="none" dirty="0" smtClean="0">
                <a:solidFill>
                  <a:srgbClr val="000000"/>
                </a:solidFill>
                <a:latin typeface="+mn-lt"/>
                <a:ea typeface="Helvetica Neue"/>
                <a:cs typeface="Helvetica Neue"/>
                <a:sym typeface="Helvetica Neue"/>
              </a:defRPr>
            </a:lvl1pPr>
            <a:lvl2pPr marL="822960" lvl="1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Wingdings" panose="05000000000000000000" pitchFamily="2" charset="2"/>
              <a:buChar char="§"/>
              <a:defRPr sz="1400">
                <a:solidFill>
                  <a:srgbClr val="000000"/>
                </a:solidFill>
                <a:latin typeface="+mn-lt"/>
                <a:ea typeface="Helvetica Neue"/>
                <a:cs typeface="Helvetica Neue"/>
                <a:sym typeface="Helvetica Neue"/>
              </a:defRPr>
            </a:lvl2pPr>
            <a:lvl3pPr marL="1371600" lvl="2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■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●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○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■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lvl="6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●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lvl="7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○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lvl="8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■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r>
              <a:rPr lang="en-US" err="1"/>
              <a:t>Dfhfghfddfh</a:t>
            </a:r>
            <a:endParaRPr lang="en-US"/>
          </a:p>
          <a:p>
            <a:r>
              <a:rPr lang="en-US"/>
              <a:t>Modify, commit and push the changes to the            repository</a:t>
            </a:r>
          </a:p>
          <a:p>
            <a:pPr lvl="1"/>
            <a:r>
              <a:rPr lang="en-US" err="1"/>
              <a:t>djjfhfj</a:t>
            </a:r>
            <a:endParaRPr/>
          </a:p>
        </p:txBody>
      </p:sp>
      <p:pic>
        <p:nvPicPr>
          <p:cNvPr id="9" name="Google Shape;72;p12">
            <a:extLst>
              <a:ext uri="{FF2B5EF4-FFF2-40B4-BE49-F238E27FC236}">
                <a16:creationId xmlns:a16="http://schemas.microsoft.com/office/drawing/2014/main" id="{3B8E2C31-7441-4514-BEF8-AE911CF5BAB5}"/>
              </a:ext>
            </a:extLst>
          </p:cNvPr>
          <p:cNvPicPr preferRelativeResize="0"/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8916" y="1238577"/>
            <a:ext cx="3349378" cy="266634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008004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16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itle_Full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A694E4A-4988-43D4-B9EC-DBA430FCCED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10302" y="704850"/>
            <a:ext cx="8024073" cy="3840159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3696A51B-7AEA-4690-9CDA-376C7661B4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302" y="168891"/>
            <a:ext cx="7886700" cy="533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624100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actice_Debrie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2;p2">
            <a:extLst>
              <a:ext uri="{FF2B5EF4-FFF2-40B4-BE49-F238E27FC236}">
                <a16:creationId xmlns:a16="http://schemas.microsoft.com/office/drawing/2014/main" id="{CAC1CCF1-FA0C-4866-8ACD-B5B618651329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4572000" y="1467450"/>
            <a:ext cx="4186330" cy="22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Font typeface="Helvetica Neue"/>
              <a:buNone/>
              <a:defRPr sz="3600">
                <a:latin typeface="+mj-lt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Font typeface="Helvetica Neue"/>
              <a:buNone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Font typeface="Helvetica Neue"/>
              <a:buNone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Font typeface="Helvetica Neue"/>
              <a:buNone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Font typeface="Helvetica Neue"/>
              <a:buNone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Font typeface="Helvetica Neue"/>
              <a:buNone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Font typeface="Helvetica Neue"/>
              <a:buNone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Font typeface="Helvetica Neue"/>
              <a:buNone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Font typeface="Helvetica Neue"/>
              <a:buNone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pic>
        <p:nvPicPr>
          <p:cNvPr id="5" name="Picture Placeholder 2">
            <a:extLst>
              <a:ext uri="{FF2B5EF4-FFF2-40B4-BE49-F238E27FC236}">
                <a16:creationId xmlns:a16="http://schemas.microsoft.com/office/drawing/2014/main" id="{217DBF6D-F97D-4580-837C-151F00BA237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383137" y="1053776"/>
            <a:ext cx="3742898" cy="3035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157930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Description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68;p12">
            <a:extLst>
              <a:ext uri="{FF2B5EF4-FFF2-40B4-BE49-F238E27FC236}">
                <a16:creationId xmlns:a16="http://schemas.microsoft.com/office/drawing/2014/main" id="{5721A083-C56B-4522-9DCA-1CCB5270BC21}"/>
              </a:ext>
            </a:extLst>
          </p:cNvPr>
          <p:cNvSpPr/>
          <p:nvPr userDrawn="1"/>
        </p:nvSpPr>
        <p:spPr>
          <a:xfrm>
            <a:off x="0" y="0"/>
            <a:ext cx="4120816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9FF39B41-05BF-43CB-A58B-BFBBCF3B710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47829" y="431955"/>
            <a:ext cx="3605213" cy="34940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Google Shape;35;p7">
            <a:extLst>
              <a:ext uri="{FF2B5EF4-FFF2-40B4-BE49-F238E27FC236}">
                <a16:creationId xmlns:a16="http://schemas.microsoft.com/office/drawing/2014/main" id="{F18A67F6-C6DC-4E5A-B5EE-9CA5904E9642}"/>
              </a:ext>
            </a:extLst>
          </p:cNvPr>
          <p:cNvSpPr txBox="1">
            <a:spLocks noGrp="1"/>
          </p:cNvSpPr>
          <p:nvPr>
            <p:ph type="body" idx="12"/>
          </p:nvPr>
        </p:nvSpPr>
        <p:spPr>
          <a:xfrm>
            <a:off x="4241173" y="218873"/>
            <a:ext cx="3561900" cy="58084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2000" b="1">
                <a:solidFill>
                  <a:srgbClr val="000000"/>
                </a:solidFill>
                <a:latin typeface="+mj-lt"/>
                <a:ea typeface="Helvetica Neue"/>
                <a:cs typeface="Helvetica Neue"/>
                <a:sym typeface="Helvetica Neue"/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○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■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●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○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■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●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○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■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6" name="Google Shape;8;p1">
            <a:extLst>
              <a:ext uri="{FF2B5EF4-FFF2-40B4-BE49-F238E27FC236}">
                <a16:creationId xmlns:a16="http://schemas.microsoft.com/office/drawing/2014/main" id="{A81024EE-07BB-4A7F-9D00-A7D223B006C8}"/>
              </a:ext>
            </a:extLst>
          </p:cNvPr>
          <p:cNvSpPr/>
          <p:nvPr userDrawn="1"/>
        </p:nvSpPr>
        <p:spPr>
          <a:xfrm>
            <a:off x="8773097" y="4840749"/>
            <a:ext cx="209595" cy="202334"/>
          </a:xfrm>
          <a:prstGeom prst="flowChartConnector">
            <a:avLst/>
          </a:prstGeom>
          <a:solidFill>
            <a:srgbClr val="FF7F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7" name="Google Shape;9;p1">
            <a:extLst>
              <a:ext uri="{FF2B5EF4-FFF2-40B4-BE49-F238E27FC236}">
                <a16:creationId xmlns:a16="http://schemas.microsoft.com/office/drawing/2014/main" id="{C639FBED-B4AA-4E8E-B9BC-D3B522BDFE45}"/>
              </a:ext>
            </a:extLst>
          </p:cNvPr>
          <p:cNvSpPr txBox="1"/>
          <p:nvPr userDrawn="1"/>
        </p:nvSpPr>
        <p:spPr>
          <a:xfrm>
            <a:off x="8716584" y="4795125"/>
            <a:ext cx="322621" cy="285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" name="Google Shape;10;p1">
            <a:extLst>
              <a:ext uri="{FF2B5EF4-FFF2-40B4-BE49-F238E27FC236}">
                <a16:creationId xmlns:a16="http://schemas.microsoft.com/office/drawing/2014/main" id="{7BA13A3D-57DC-4D38-9245-B70D7A8059E0}"/>
              </a:ext>
            </a:extLst>
          </p:cNvPr>
          <p:cNvSpPr txBox="1"/>
          <p:nvPr userDrawn="1"/>
        </p:nvSpPr>
        <p:spPr>
          <a:xfrm flipH="1">
            <a:off x="-3908" y="4776353"/>
            <a:ext cx="1535542" cy="32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© NIIT ⬝ STACKROUTE</a:t>
            </a:r>
            <a:endParaRPr sz="900">
              <a:solidFill>
                <a:srgbClr val="43434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9AF3DEF1-D1BB-408E-96CF-09DB3146798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41336" y="4019550"/>
            <a:ext cx="3621087" cy="361950"/>
          </a:xfrm>
          <a:prstGeom prst="rect">
            <a:avLst/>
          </a:prstGeom>
        </p:spPr>
        <p:txBody>
          <a:bodyPr anchor="ctr"/>
          <a:lstStyle>
            <a:lvl1pPr>
              <a:defRPr/>
            </a:lvl1pPr>
          </a:lstStyle>
          <a:p>
            <a:pPr lvl="0"/>
            <a:r>
              <a:rPr lang="en-US"/>
              <a:t>Source:</a:t>
            </a:r>
          </a:p>
        </p:txBody>
      </p:sp>
      <p:sp>
        <p:nvSpPr>
          <p:cNvPr id="10" name="Google Shape;18;p3">
            <a:extLst>
              <a:ext uri="{FF2B5EF4-FFF2-40B4-BE49-F238E27FC236}">
                <a16:creationId xmlns:a16="http://schemas.microsoft.com/office/drawing/2014/main" id="{1DD09C6A-CC60-4A66-A56E-700867259DAE}"/>
              </a:ext>
            </a:extLst>
          </p:cNvPr>
          <p:cNvSpPr txBox="1">
            <a:spLocks noGrp="1"/>
          </p:cNvSpPr>
          <p:nvPr>
            <p:ph type="body" idx="13" hasCustomPrompt="1"/>
          </p:nvPr>
        </p:nvSpPr>
        <p:spPr>
          <a:xfrm>
            <a:off x="4120816" y="552450"/>
            <a:ext cx="4554872" cy="348734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defTabSz="914363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20000"/>
              <a:buFont typeface="Helvetica Neue"/>
              <a:buChar char="●"/>
              <a:defRPr lang="en-US" sz="1400" b="0" i="0" u="none" strike="noStrike" cap="none" dirty="0" smtClean="0">
                <a:solidFill>
                  <a:srgbClr val="000000"/>
                </a:solidFill>
                <a:latin typeface="+mn-lt"/>
                <a:ea typeface="Helvetica Neue"/>
                <a:cs typeface="Helvetica Neue"/>
                <a:sym typeface="Helvetica Neue"/>
              </a:defRPr>
            </a:lvl1pPr>
            <a:lvl2pPr marL="822960" lvl="1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Wingdings" panose="05000000000000000000" pitchFamily="2" charset="2"/>
              <a:buChar char="§"/>
              <a:defRPr sz="1400">
                <a:solidFill>
                  <a:srgbClr val="000000"/>
                </a:solidFill>
                <a:latin typeface="+mn-lt"/>
                <a:ea typeface="Helvetica Neue"/>
                <a:cs typeface="Helvetica Neue"/>
                <a:sym typeface="Helvetica Neue"/>
              </a:defRPr>
            </a:lvl2pPr>
            <a:lvl3pPr marL="1371600" lvl="2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■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●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○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■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lvl="6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●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lvl="7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○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lvl="8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■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r>
              <a:rPr lang="en-US" err="1"/>
              <a:t>Dfhfghfddfh</a:t>
            </a:r>
            <a:endParaRPr lang="en-US"/>
          </a:p>
          <a:p>
            <a:r>
              <a:rPr lang="en-US"/>
              <a:t>Modify, commit and push the changes to the            repository</a:t>
            </a:r>
          </a:p>
          <a:p>
            <a:pPr lvl="1"/>
            <a:r>
              <a:rPr lang="en-US" err="1"/>
              <a:t>djjfhfj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7364308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8" userDrawn="1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Descriptio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68;p12">
            <a:extLst>
              <a:ext uri="{FF2B5EF4-FFF2-40B4-BE49-F238E27FC236}">
                <a16:creationId xmlns:a16="http://schemas.microsoft.com/office/drawing/2014/main" id="{5721A083-C56B-4522-9DCA-1CCB5270BC21}"/>
              </a:ext>
            </a:extLst>
          </p:cNvPr>
          <p:cNvSpPr/>
          <p:nvPr userDrawn="1"/>
        </p:nvSpPr>
        <p:spPr>
          <a:xfrm>
            <a:off x="5019860" y="0"/>
            <a:ext cx="4120816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9FF39B41-05BF-43CB-A58B-BFBBCF3B710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267689" y="431955"/>
            <a:ext cx="3605213" cy="34940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Google Shape;8;p1">
            <a:extLst>
              <a:ext uri="{FF2B5EF4-FFF2-40B4-BE49-F238E27FC236}">
                <a16:creationId xmlns:a16="http://schemas.microsoft.com/office/drawing/2014/main" id="{A81024EE-07BB-4A7F-9D00-A7D223B006C8}"/>
              </a:ext>
            </a:extLst>
          </p:cNvPr>
          <p:cNvSpPr/>
          <p:nvPr userDrawn="1"/>
        </p:nvSpPr>
        <p:spPr>
          <a:xfrm>
            <a:off x="8773097" y="4840749"/>
            <a:ext cx="209595" cy="202334"/>
          </a:xfrm>
          <a:prstGeom prst="flowChartConnector">
            <a:avLst/>
          </a:prstGeom>
          <a:solidFill>
            <a:srgbClr val="FF7F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7" name="Google Shape;9;p1">
            <a:extLst>
              <a:ext uri="{FF2B5EF4-FFF2-40B4-BE49-F238E27FC236}">
                <a16:creationId xmlns:a16="http://schemas.microsoft.com/office/drawing/2014/main" id="{C639FBED-B4AA-4E8E-B9BC-D3B522BDFE45}"/>
              </a:ext>
            </a:extLst>
          </p:cNvPr>
          <p:cNvSpPr txBox="1"/>
          <p:nvPr userDrawn="1"/>
        </p:nvSpPr>
        <p:spPr>
          <a:xfrm>
            <a:off x="8716584" y="4795125"/>
            <a:ext cx="322621" cy="285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" name="Google Shape;10;p1">
            <a:extLst>
              <a:ext uri="{FF2B5EF4-FFF2-40B4-BE49-F238E27FC236}">
                <a16:creationId xmlns:a16="http://schemas.microsoft.com/office/drawing/2014/main" id="{7BA13A3D-57DC-4D38-9245-B70D7A8059E0}"/>
              </a:ext>
            </a:extLst>
          </p:cNvPr>
          <p:cNvSpPr txBox="1"/>
          <p:nvPr userDrawn="1"/>
        </p:nvSpPr>
        <p:spPr>
          <a:xfrm flipH="1">
            <a:off x="-3908" y="4776353"/>
            <a:ext cx="1535542" cy="32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© NIIT ⬝ STACKROUTE</a:t>
            </a:r>
            <a:endParaRPr sz="900">
              <a:solidFill>
                <a:srgbClr val="43434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9AF3DEF1-D1BB-408E-96CF-09DB3146798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261196" y="4019550"/>
            <a:ext cx="3621087" cy="361950"/>
          </a:xfrm>
          <a:prstGeom prst="rect">
            <a:avLst/>
          </a:prstGeom>
        </p:spPr>
        <p:txBody>
          <a:bodyPr anchor="ctr"/>
          <a:lstStyle>
            <a:lvl1pPr>
              <a:defRPr/>
            </a:lvl1pPr>
          </a:lstStyle>
          <a:p>
            <a:pPr lvl="0"/>
            <a:r>
              <a:rPr lang="en-US"/>
              <a:t>Source:</a:t>
            </a:r>
          </a:p>
        </p:txBody>
      </p:sp>
      <p:pic>
        <p:nvPicPr>
          <p:cNvPr id="11" name="Picture 10" descr="A picture containing text, tableware, plate, dishware&#10;&#10;Description automatically generated">
            <a:extLst>
              <a:ext uri="{FF2B5EF4-FFF2-40B4-BE49-F238E27FC236}">
                <a16:creationId xmlns:a16="http://schemas.microsoft.com/office/drawing/2014/main" id="{4CFEEC44-D50A-4FC3-8129-5DE027A0FCA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657991" y="64698"/>
            <a:ext cx="439807" cy="668662"/>
          </a:xfrm>
          <a:prstGeom prst="rect">
            <a:avLst/>
          </a:prstGeom>
        </p:spPr>
      </p:pic>
      <p:sp>
        <p:nvSpPr>
          <p:cNvPr id="12" name="Google Shape;35;p7">
            <a:extLst>
              <a:ext uri="{FF2B5EF4-FFF2-40B4-BE49-F238E27FC236}">
                <a16:creationId xmlns:a16="http://schemas.microsoft.com/office/drawing/2014/main" id="{03A772AF-D435-4401-9295-9B6A1BB1562E}"/>
              </a:ext>
            </a:extLst>
          </p:cNvPr>
          <p:cNvSpPr txBox="1">
            <a:spLocks noGrp="1"/>
          </p:cNvSpPr>
          <p:nvPr>
            <p:ph type="body" idx="12"/>
          </p:nvPr>
        </p:nvSpPr>
        <p:spPr>
          <a:xfrm>
            <a:off x="204131" y="218879"/>
            <a:ext cx="3561900" cy="58084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2000" b="1">
                <a:solidFill>
                  <a:srgbClr val="000000"/>
                </a:solidFill>
                <a:latin typeface="+mj-lt"/>
                <a:ea typeface="Helvetica Neue"/>
                <a:cs typeface="Helvetica Neue"/>
                <a:sym typeface="Helvetica Neue"/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○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■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●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○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■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●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○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■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3" name="Google Shape;18;p3">
            <a:extLst>
              <a:ext uri="{FF2B5EF4-FFF2-40B4-BE49-F238E27FC236}">
                <a16:creationId xmlns:a16="http://schemas.microsoft.com/office/drawing/2014/main" id="{839992DF-C069-45F1-B6C6-84D997C7C09C}"/>
              </a:ext>
            </a:extLst>
          </p:cNvPr>
          <p:cNvSpPr txBox="1">
            <a:spLocks noGrp="1"/>
          </p:cNvSpPr>
          <p:nvPr>
            <p:ph type="body" idx="13" hasCustomPrompt="1"/>
          </p:nvPr>
        </p:nvSpPr>
        <p:spPr>
          <a:xfrm>
            <a:off x="83774" y="552450"/>
            <a:ext cx="4668312" cy="348734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defTabSz="914363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20000"/>
              <a:buFont typeface="Helvetica Neue"/>
              <a:buChar char="●"/>
              <a:defRPr lang="en-US" sz="1400" b="0" i="0" u="none" strike="noStrike" cap="none" dirty="0" smtClean="0">
                <a:solidFill>
                  <a:srgbClr val="000000"/>
                </a:solidFill>
                <a:latin typeface="+mn-lt"/>
                <a:ea typeface="Helvetica Neue"/>
                <a:cs typeface="Helvetica Neue"/>
                <a:sym typeface="Helvetica Neue"/>
              </a:defRPr>
            </a:lvl1pPr>
            <a:lvl2pPr marL="822960" lvl="1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Wingdings" panose="05000000000000000000" pitchFamily="2" charset="2"/>
              <a:buChar char="§"/>
              <a:defRPr sz="1400">
                <a:solidFill>
                  <a:srgbClr val="000000"/>
                </a:solidFill>
                <a:latin typeface="+mn-lt"/>
                <a:ea typeface="Helvetica Neue"/>
                <a:cs typeface="Helvetica Neue"/>
                <a:sym typeface="Helvetica Neue"/>
              </a:defRPr>
            </a:lvl2pPr>
            <a:lvl3pPr marL="1371600" lvl="2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■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●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○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■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lvl="6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●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lvl="7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○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lvl="8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■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r>
              <a:rPr lang="en-US" err="1"/>
              <a:t>Dfhfghfddfh</a:t>
            </a:r>
            <a:endParaRPr lang="en-US"/>
          </a:p>
          <a:p>
            <a:r>
              <a:rPr lang="en-US"/>
              <a:t>Modify, commit and push the changes to the            repository</a:t>
            </a:r>
          </a:p>
          <a:p>
            <a:pPr lvl="1"/>
            <a:r>
              <a:rPr lang="en-US" err="1"/>
              <a:t>djjfhfj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5000610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8" userDrawn="1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and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E779A-B19D-4C56-97BB-6F92C1306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0CB01A0-729D-465C-A66B-3621AEE7738C}"/>
              </a:ext>
            </a:extLst>
          </p:cNvPr>
          <p:cNvCxnSpPr>
            <a:cxnSpLocks/>
          </p:cNvCxnSpPr>
          <p:nvPr userDrawn="1"/>
        </p:nvCxnSpPr>
        <p:spPr>
          <a:xfrm>
            <a:off x="4572000" y="698182"/>
            <a:ext cx="0" cy="4223675"/>
          </a:xfrm>
          <a:prstGeom prst="line">
            <a:avLst/>
          </a:prstGeom>
          <a:ln w="9525" cap="flat" cmpd="sng" algn="ctr">
            <a:solidFill>
              <a:srgbClr val="B2B2B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" name="Google Shape;35;p7">
            <a:extLst>
              <a:ext uri="{FF2B5EF4-FFF2-40B4-BE49-F238E27FC236}">
                <a16:creationId xmlns:a16="http://schemas.microsoft.com/office/drawing/2014/main" id="{990561B1-10DB-4013-A1F7-A382B68628CE}"/>
              </a:ext>
            </a:extLst>
          </p:cNvPr>
          <p:cNvSpPr txBox="1">
            <a:spLocks noGrp="1"/>
          </p:cNvSpPr>
          <p:nvPr>
            <p:ph type="body" idx="10"/>
          </p:nvPr>
        </p:nvSpPr>
        <p:spPr>
          <a:xfrm>
            <a:off x="373909" y="627325"/>
            <a:ext cx="4101646" cy="57713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600" b="1">
                <a:solidFill>
                  <a:srgbClr val="000000"/>
                </a:solidFill>
                <a:latin typeface="+mj-lt"/>
                <a:ea typeface="Helvetica Neue"/>
                <a:cs typeface="Helvetica Neue"/>
                <a:sym typeface="Helvetica Neue"/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○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■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●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○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■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●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○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■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7" name="Google Shape;35;p7">
            <a:extLst>
              <a:ext uri="{FF2B5EF4-FFF2-40B4-BE49-F238E27FC236}">
                <a16:creationId xmlns:a16="http://schemas.microsoft.com/office/drawing/2014/main" id="{166CCB64-D7E0-4277-B044-8665A330EB9C}"/>
              </a:ext>
            </a:extLst>
          </p:cNvPr>
          <p:cNvSpPr txBox="1">
            <a:spLocks noGrp="1"/>
          </p:cNvSpPr>
          <p:nvPr>
            <p:ph type="body" idx="15"/>
          </p:nvPr>
        </p:nvSpPr>
        <p:spPr>
          <a:xfrm>
            <a:off x="4676889" y="628650"/>
            <a:ext cx="4101645" cy="57713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600" b="1">
                <a:solidFill>
                  <a:srgbClr val="000000"/>
                </a:solidFill>
                <a:latin typeface="+mj-lt"/>
                <a:ea typeface="Helvetica Neue"/>
                <a:cs typeface="Helvetica Neue"/>
                <a:sym typeface="Helvetica Neue"/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○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■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●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○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■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●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○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■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539D74D4-AE27-4AA6-9960-E8644E1204C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80851" y="1220360"/>
            <a:ext cx="4093691" cy="357891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852CDD6F-3622-4B4C-A754-EA561289F15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675881" y="1221686"/>
            <a:ext cx="4093691" cy="357891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3086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6" userDrawn="1">
          <p15:clr>
            <a:srgbClr val="FBAE4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and title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E779A-B19D-4C56-97BB-6F92C1306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0CB01A0-729D-465C-A66B-3621AEE7738C}"/>
              </a:ext>
            </a:extLst>
          </p:cNvPr>
          <p:cNvCxnSpPr>
            <a:cxnSpLocks/>
          </p:cNvCxnSpPr>
          <p:nvPr userDrawn="1"/>
        </p:nvCxnSpPr>
        <p:spPr>
          <a:xfrm>
            <a:off x="4572000" y="1994452"/>
            <a:ext cx="0" cy="2927405"/>
          </a:xfrm>
          <a:prstGeom prst="line">
            <a:avLst/>
          </a:prstGeom>
          <a:ln w="9525" cap="flat" cmpd="sng" algn="ctr">
            <a:solidFill>
              <a:srgbClr val="B2B2B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" name="Google Shape;35;p7">
            <a:extLst>
              <a:ext uri="{FF2B5EF4-FFF2-40B4-BE49-F238E27FC236}">
                <a16:creationId xmlns:a16="http://schemas.microsoft.com/office/drawing/2014/main" id="{990561B1-10DB-4013-A1F7-A382B68628CE}"/>
              </a:ext>
            </a:extLst>
          </p:cNvPr>
          <p:cNvSpPr txBox="1">
            <a:spLocks noGrp="1"/>
          </p:cNvSpPr>
          <p:nvPr>
            <p:ph type="body" idx="10"/>
          </p:nvPr>
        </p:nvSpPr>
        <p:spPr>
          <a:xfrm>
            <a:off x="373909" y="1994452"/>
            <a:ext cx="4101646" cy="38679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600" b="1">
                <a:solidFill>
                  <a:srgbClr val="000000"/>
                </a:solidFill>
                <a:latin typeface="+mj-lt"/>
                <a:ea typeface="Helvetica Neue"/>
                <a:cs typeface="Helvetica Neue"/>
                <a:sym typeface="Helvetica Neue"/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○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■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●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○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■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●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○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■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7" name="Google Shape;35;p7">
            <a:extLst>
              <a:ext uri="{FF2B5EF4-FFF2-40B4-BE49-F238E27FC236}">
                <a16:creationId xmlns:a16="http://schemas.microsoft.com/office/drawing/2014/main" id="{166CCB64-D7E0-4277-B044-8665A330EB9C}"/>
              </a:ext>
            </a:extLst>
          </p:cNvPr>
          <p:cNvSpPr txBox="1">
            <a:spLocks noGrp="1"/>
          </p:cNvSpPr>
          <p:nvPr>
            <p:ph type="body" idx="15"/>
          </p:nvPr>
        </p:nvSpPr>
        <p:spPr>
          <a:xfrm>
            <a:off x="4676889" y="1995777"/>
            <a:ext cx="4101645" cy="38679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600" b="1">
                <a:solidFill>
                  <a:srgbClr val="000000"/>
                </a:solidFill>
                <a:latin typeface="+mj-lt"/>
                <a:ea typeface="Helvetica Neue"/>
                <a:cs typeface="Helvetica Neue"/>
                <a:sym typeface="Helvetica Neue"/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○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■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●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○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■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●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○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■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539D74D4-AE27-4AA6-9960-E8644E1204C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80851" y="2397151"/>
            <a:ext cx="4093691" cy="244386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852CDD6F-3622-4B4C-A754-EA561289F15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675881" y="2398477"/>
            <a:ext cx="4093691" cy="244386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0" name="Google Shape;18;p3">
            <a:extLst>
              <a:ext uri="{FF2B5EF4-FFF2-40B4-BE49-F238E27FC236}">
                <a16:creationId xmlns:a16="http://schemas.microsoft.com/office/drawing/2014/main" id="{FAC7240A-7B3B-4C07-B668-42D4F14329FF}"/>
              </a:ext>
            </a:extLst>
          </p:cNvPr>
          <p:cNvSpPr txBox="1">
            <a:spLocks noGrp="1"/>
          </p:cNvSpPr>
          <p:nvPr>
            <p:ph type="body" idx="1" hasCustomPrompt="1"/>
          </p:nvPr>
        </p:nvSpPr>
        <p:spPr>
          <a:xfrm>
            <a:off x="216999" y="628650"/>
            <a:ext cx="8561531" cy="136580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defTabSz="914363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ct val="120000"/>
              <a:buFont typeface="Helvetica Neue"/>
              <a:buChar char="●"/>
              <a:defRPr lang="en-US" sz="1400" b="0" i="0" u="none" strike="noStrike" cap="none" dirty="0">
                <a:solidFill>
                  <a:srgbClr val="000000"/>
                </a:solidFill>
                <a:latin typeface="+mn-lt"/>
                <a:ea typeface="Helvetica Neue"/>
                <a:cs typeface="Helvetica Neue"/>
                <a:sym typeface="Helvetica Neue"/>
              </a:defRPr>
            </a:lvl1pPr>
            <a:lvl2pPr marL="822960" lvl="1" indent="-33020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20000"/>
              <a:buFont typeface="Wingdings" panose="05000000000000000000" pitchFamily="2" charset="2"/>
              <a:buChar char="§"/>
              <a:defRPr sz="1400">
                <a:solidFill>
                  <a:srgbClr val="000000"/>
                </a:solidFill>
                <a:latin typeface="+mn-lt"/>
                <a:ea typeface="Helvetica Neue" panose="020B0604020202020204" charset="0"/>
                <a:cs typeface="Helvetica Neue" panose="020B0604020202020204" charset="0"/>
                <a:sym typeface="Helvetica Neue"/>
              </a:defRPr>
            </a:lvl2pPr>
            <a:lvl3pPr marL="1188720" lvl="2" indent="-33020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20000"/>
              <a:buFont typeface="Wingdings" panose="05000000000000000000" pitchFamily="2" charset="2"/>
              <a:buChar char="§"/>
              <a:defRPr sz="1400">
                <a:solidFill>
                  <a:srgbClr val="000000"/>
                </a:solidFill>
                <a:latin typeface="+mn-lt"/>
                <a:ea typeface="Helvetica Neue" panose="020B0604020202020204" charset="0"/>
                <a:cs typeface="Helvetica Neue" panose="020B0604020202020204" charset="0"/>
                <a:sym typeface="Helvetica Neue"/>
              </a:defRPr>
            </a:lvl3pPr>
            <a:lvl4pPr marL="1554480" lvl="3" indent="-33020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20000"/>
              <a:buFont typeface="Arial" panose="020B0604020202020204" pitchFamily="34" charset="0"/>
              <a:buChar char="•"/>
              <a:defRPr sz="1400">
                <a:solidFill>
                  <a:srgbClr val="000000"/>
                </a:solidFill>
                <a:latin typeface="+mn-lt"/>
                <a:ea typeface="Helvetica Neue" panose="020B0604020202020204" charset="0"/>
                <a:cs typeface="Helvetica Neue" panose="020B0604020202020204" charset="0"/>
                <a:sym typeface="Helvetica Neue"/>
              </a:defRPr>
            </a:lvl4pPr>
            <a:lvl5pPr marL="2286000" lvl="4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○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■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lvl="6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●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lvl="7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○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lvl="8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■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r>
              <a:rPr lang="en-US"/>
              <a:t>Bullet 1</a:t>
            </a:r>
          </a:p>
          <a:p>
            <a:pPr lvl="1"/>
            <a:r>
              <a:rPr lang="en-US"/>
              <a:t>Bullet 2</a:t>
            </a:r>
          </a:p>
          <a:p>
            <a:pPr lvl="2"/>
            <a:r>
              <a:rPr lang="en-US"/>
              <a:t>Bullet 3</a:t>
            </a:r>
          </a:p>
          <a:p>
            <a:pPr lvl="3"/>
            <a:r>
              <a:rPr lang="en-US"/>
              <a:t>Bullet 4</a:t>
            </a:r>
          </a:p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681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6" userDrawn="1">
          <p15:clr>
            <a:srgbClr val="FBAE4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userDrawn="1">
  <p:cSld name="TITLE_AND_TWO_COLUMN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E3E951A7-28DC-41EA-BDD1-518AFBCB4B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302" y="168891"/>
            <a:ext cx="7886700" cy="533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10" name="Google Shape;18;p3">
            <a:extLst>
              <a:ext uri="{FF2B5EF4-FFF2-40B4-BE49-F238E27FC236}">
                <a16:creationId xmlns:a16="http://schemas.microsoft.com/office/drawing/2014/main" id="{76053764-29C3-4FC6-8B8B-DB524EAFFBB0}"/>
              </a:ext>
            </a:extLst>
          </p:cNvPr>
          <p:cNvSpPr txBox="1">
            <a:spLocks noGrp="1"/>
          </p:cNvSpPr>
          <p:nvPr>
            <p:ph type="body" idx="13" hasCustomPrompt="1"/>
          </p:nvPr>
        </p:nvSpPr>
        <p:spPr>
          <a:xfrm>
            <a:off x="4677404" y="628650"/>
            <a:ext cx="4101646" cy="41719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defTabSz="914363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ct val="120000"/>
              <a:buFont typeface="Helvetica Neue"/>
              <a:buChar char="●"/>
              <a:defRPr lang="en-US" sz="1400" b="0" i="0" u="none" strike="noStrike" cap="none" dirty="0" smtClean="0">
                <a:solidFill>
                  <a:srgbClr val="000000"/>
                </a:solidFill>
                <a:latin typeface="+mn-lt"/>
                <a:ea typeface="Helvetica Neue"/>
                <a:cs typeface="Helvetica Neue"/>
                <a:sym typeface="Helvetica Neue"/>
              </a:defRPr>
            </a:lvl1pPr>
            <a:lvl2pPr marL="822960" lvl="1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Wingdings" panose="05000000000000000000" pitchFamily="2" charset="2"/>
              <a:buChar char="§"/>
              <a:defRPr sz="1400">
                <a:solidFill>
                  <a:srgbClr val="000000"/>
                </a:solidFill>
                <a:latin typeface="+mn-lt"/>
                <a:ea typeface="Helvetica Neue"/>
                <a:cs typeface="Helvetica Neue"/>
                <a:sym typeface="Helvetica Neue"/>
              </a:defRPr>
            </a:lvl2pPr>
            <a:lvl3pPr marL="1371600" lvl="2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■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●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○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■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lvl="6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●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lvl="7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○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lvl="8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■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r>
              <a:rPr lang="en-US" err="1"/>
              <a:t>Dfhfghfddfh</a:t>
            </a:r>
            <a:endParaRPr lang="en-US"/>
          </a:p>
          <a:p>
            <a:r>
              <a:rPr lang="en-US"/>
              <a:t>Modify, commit and push the changes to the repository</a:t>
            </a:r>
          </a:p>
          <a:p>
            <a:pPr lvl="1"/>
            <a:r>
              <a:rPr lang="en-US" err="1"/>
              <a:t>djjfhfj</a:t>
            </a:r>
            <a:endParaRPr/>
          </a:p>
        </p:txBody>
      </p:sp>
      <p:sp>
        <p:nvSpPr>
          <p:cNvPr id="11" name="Google Shape;18;p3">
            <a:extLst>
              <a:ext uri="{FF2B5EF4-FFF2-40B4-BE49-F238E27FC236}">
                <a16:creationId xmlns:a16="http://schemas.microsoft.com/office/drawing/2014/main" id="{C7B55337-F0CE-4EED-9F3D-D6A96FE61FF1}"/>
              </a:ext>
            </a:extLst>
          </p:cNvPr>
          <p:cNvSpPr txBox="1">
            <a:spLocks noGrp="1"/>
          </p:cNvSpPr>
          <p:nvPr>
            <p:ph type="body" idx="14" hasCustomPrompt="1"/>
          </p:nvPr>
        </p:nvSpPr>
        <p:spPr>
          <a:xfrm>
            <a:off x="369122" y="629976"/>
            <a:ext cx="4101646" cy="41719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defTabSz="914363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ct val="120000"/>
              <a:buFont typeface="Helvetica Neue"/>
              <a:buChar char="●"/>
              <a:defRPr lang="en-US" sz="1400" b="0" i="0" u="none" strike="noStrike" cap="none" dirty="0" smtClean="0">
                <a:solidFill>
                  <a:srgbClr val="000000"/>
                </a:solidFill>
                <a:latin typeface="+mn-lt"/>
                <a:ea typeface="Helvetica Neue"/>
                <a:cs typeface="Helvetica Neue"/>
                <a:sym typeface="Helvetica Neue"/>
              </a:defRPr>
            </a:lvl1pPr>
            <a:lvl2pPr marL="822960" lvl="1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Wingdings" panose="05000000000000000000" pitchFamily="2" charset="2"/>
              <a:buChar char="§"/>
              <a:defRPr sz="1400">
                <a:solidFill>
                  <a:srgbClr val="000000"/>
                </a:solidFill>
                <a:latin typeface="+mn-lt"/>
                <a:ea typeface="Helvetica Neue"/>
                <a:cs typeface="Helvetica Neue"/>
                <a:sym typeface="Helvetica Neue"/>
              </a:defRPr>
            </a:lvl2pPr>
            <a:lvl3pPr marL="1371600" lvl="2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■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●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○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■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lvl="6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●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lvl="7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○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lvl="8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■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r>
              <a:rPr lang="en-US" err="1"/>
              <a:t>Dfhfghfddfh</a:t>
            </a:r>
            <a:endParaRPr lang="en-US"/>
          </a:p>
          <a:p>
            <a:r>
              <a:rPr lang="en-US"/>
              <a:t>Modify, commit and push the changes to the repository</a:t>
            </a:r>
          </a:p>
          <a:p>
            <a:pPr lvl="1"/>
            <a:r>
              <a:rPr lang="en-US" err="1"/>
              <a:t>djjfhfj</a:t>
            </a:r>
            <a:endParaRPr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842C35D-905B-4720-911D-88D792087034}"/>
              </a:ext>
            </a:extLst>
          </p:cNvPr>
          <p:cNvCxnSpPr>
            <a:cxnSpLocks/>
          </p:cNvCxnSpPr>
          <p:nvPr userDrawn="1"/>
        </p:nvCxnSpPr>
        <p:spPr>
          <a:xfrm>
            <a:off x="4572000" y="698182"/>
            <a:ext cx="0" cy="4223675"/>
          </a:xfrm>
          <a:prstGeom prst="line">
            <a:avLst/>
          </a:prstGeom>
          <a:ln w="9525" cap="flat" cmpd="sng" algn="ctr">
            <a:solidFill>
              <a:srgbClr val="B2B2B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6" userDrawn="1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 and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E779A-B19D-4C56-97BB-6F92C1306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0CB01A0-729D-465C-A66B-3621AEE7738C}"/>
              </a:ext>
            </a:extLst>
          </p:cNvPr>
          <p:cNvCxnSpPr>
            <a:cxnSpLocks/>
          </p:cNvCxnSpPr>
          <p:nvPr userDrawn="1"/>
        </p:nvCxnSpPr>
        <p:spPr>
          <a:xfrm>
            <a:off x="4572000" y="698182"/>
            <a:ext cx="0" cy="4223675"/>
          </a:xfrm>
          <a:prstGeom prst="line">
            <a:avLst/>
          </a:prstGeom>
          <a:ln w="9525" cap="flat" cmpd="sng" algn="ctr">
            <a:solidFill>
              <a:srgbClr val="B2B2B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" name="Google Shape;18;p3">
            <a:extLst>
              <a:ext uri="{FF2B5EF4-FFF2-40B4-BE49-F238E27FC236}">
                <a16:creationId xmlns:a16="http://schemas.microsoft.com/office/drawing/2014/main" id="{F6DFA30A-324D-44DE-86F9-FA3DE57EECB0}"/>
              </a:ext>
            </a:extLst>
          </p:cNvPr>
          <p:cNvSpPr txBox="1">
            <a:spLocks noGrp="1"/>
          </p:cNvSpPr>
          <p:nvPr>
            <p:ph type="body" idx="13" hasCustomPrompt="1"/>
          </p:nvPr>
        </p:nvSpPr>
        <p:spPr>
          <a:xfrm>
            <a:off x="4677404" y="1212409"/>
            <a:ext cx="4101646" cy="35868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defTabSz="914363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ct val="120000"/>
              <a:buFont typeface="Helvetica Neue"/>
              <a:buChar char="●"/>
              <a:defRPr lang="en-US" sz="1400" b="0" i="0" u="none" strike="noStrike" cap="none" dirty="0" smtClean="0">
                <a:solidFill>
                  <a:srgbClr val="000000"/>
                </a:solidFill>
                <a:latin typeface="+mn-lt"/>
                <a:ea typeface="Helvetica Neue"/>
                <a:cs typeface="Helvetica Neue"/>
                <a:sym typeface="Helvetica Neue"/>
              </a:defRPr>
            </a:lvl1pPr>
            <a:lvl2pPr marL="822960" lvl="1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Wingdings" panose="05000000000000000000" pitchFamily="2" charset="2"/>
              <a:buChar char="§"/>
              <a:defRPr sz="1400">
                <a:solidFill>
                  <a:srgbClr val="000000"/>
                </a:solidFill>
                <a:latin typeface="+mn-lt"/>
                <a:ea typeface="Helvetica Neue"/>
                <a:cs typeface="Helvetica Neue"/>
                <a:sym typeface="Helvetica Neue"/>
              </a:defRPr>
            </a:lvl2pPr>
            <a:lvl3pPr marL="1371600" lvl="2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■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●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○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■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lvl="6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●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lvl="7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○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lvl="8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■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r>
              <a:rPr lang="en-US" err="1"/>
              <a:t>Dfhfghfddfh</a:t>
            </a:r>
            <a:endParaRPr lang="en-US"/>
          </a:p>
          <a:p>
            <a:r>
              <a:rPr lang="en-US"/>
              <a:t>Modify, commit and push the changes to the repository</a:t>
            </a:r>
          </a:p>
          <a:p>
            <a:pPr lvl="1"/>
            <a:r>
              <a:rPr lang="en-US" err="1"/>
              <a:t>djjfhfj</a:t>
            </a:r>
            <a:endParaRPr/>
          </a:p>
        </p:txBody>
      </p:sp>
      <p:sp>
        <p:nvSpPr>
          <p:cNvPr id="5" name="Google Shape;18;p3">
            <a:extLst>
              <a:ext uri="{FF2B5EF4-FFF2-40B4-BE49-F238E27FC236}">
                <a16:creationId xmlns:a16="http://schemas.microsoft.com/office/drawing/2014/main" id="{B22E584A-EA43-4945-B3B4-DAC48166AC28}"/>
              </a:ext>
            </a:extLst>
          </p:cNvPr>
          <p:cNvSpPr txBox="1">
            <a:spLocks noGrp="1"/>
          </p:cNvSpPr>
          <p:nvPr>
            <p:ph type="body" idx="14" hasCustomPrompt="1"/>
          </p:nvPr>
        </p:nvSpPr>
        <p:spPr>
          <a:xfrm>
            <a:off x="369122" y="1213735"/>
            <a:ext cx="4101646" cy="35868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defTabSz="914363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ct val="120000"/>
              <a:buFont typeface="Helvetica Neue"/>
              <a:buChar char="●"/>
              <a:defRPr lang="en-US" sz="1400" b="0" i="0" u="none" strike="noStrike" cap="none" dirty="0" smtClean="0">
                <a:solidFill>
                  <a:srgbClr val="000000"/>
                </a:solidFill>
                <a:latin typeface="+mn-lt"/>
                <a:ea typeface="Helvetica Neue"/>
                <a:cs typeface="Helvetica Neue"/>
                <a:sym typeface="Helvetica Neue"/>
              </a:defRPr>
            </a:lvl1pPr>
            <a:lvl2pPr marL="822960" lvl="1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Wingdings" panose="05000000000000000000" pitchFamily="2" charset="2"/>
              <a:buChar char="§"/>
              <a:defRPr sz="1400">
                <a:solidFill>
                  <a:srgbClr val="000000"/>
                </a:solidFill>
                <a:latin typeface="+mn-lt"/>
                <a:ea typeface="Helvetica Neue"/>
                <a:cs typeface="Helvetica Neue"/>
                <a:sym typeface="Helvetica Neue"/>
              </a:defRPr>
            </a:lvl2pPr>
            <a:lvl3pPr marL="1371600" lvl="2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■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●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○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■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lvl="6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●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lvl="7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○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lvl="8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■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r>
              <a:rPr lang="en-US" err="1"/>
              <a:t>Dfhfghfddfh</a:t>
            </a:r>
            <a:endParaRPr lang="en-US"/>
          </a:p>
          <a:p>
            <a:r>
              <a:rPr lang="en-US"/>
              <a:t>Modify, commit and push the changes to the repository</a:t>
            </a:r>
          </a:p>
          <a:p>
            <a:pPr lvl="1"/>
            <a:r>
              <a:rPr lang="en-US" err="1"/>
              <a:t>djjfhfj</a:t>
            </a:r>
            <a:endParaRPr/>
          </a:p>
        </p:txBody>
      </p:sp>
      <p:sp>
        <p:nvSpPr>
          <p:cNvPr id="6" name="Google Shape;35;p7">
            <a:extLst>
              <a:ext uri="{FF2B5EF4-FFF2-40B4-BE49-F238E27FC236}">
                <a16:creationId xmlns:a16="http://schemas.microsoft.com/office/drawing/2014/main" id="{990561B1-10DB-4013-A1F7-A382B68628CE}"/>
              </a:ext>
            </a:extLst>
          </p:cNvPr>
          <p:cNvSpPr txBox="1">
            <a:spLocks noGrp="1"/>
          </p:cNvSpPr>
          <p:nvPr>
            <p:ph type="body" idx="10"/>
          </p:nvPr>
        </p:nvSpPr>
        <p:spPr>
          <a:xfrm>
            <a:off x="373909" y="627325"/>
            <a:ext cx="4101646" cy="57713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600" b="1">
                <a:solidFill>
                  <a:srgbClr val="000000"/>
                </a:solidFill>
                <a:latin typeface="+mj-lt"/>
                <a:ea typeface="Helvetica Neue"/>
                <a:cs typeface="Helvetica Neue"/>
                <a:sym typeface="Helvetica Neue"/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○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■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●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○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■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●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○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■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7" name="Google Shape;35;p7">
            <a:extLst>
              <a:ext uri="{FF2B5EF4-FFF2-40B4-BE49-F238E27FC236}">
                <a16:creationId xmlns:a16="http://schemas.microsoft.com/office/drawing/2014/main" id="{166CCB64-D7E0-4277-B044-8665A330EB9C}"/>
              </a:ext>
            </a:extLst>
          </p:cNvPr>
          <p:cNvSpPr txBox="1">
            <a:spLocks noGrp="1"/>
          </p:cNvSpPr>
          <p:nvPr>
            <p:ph type="body" idx="15"/>
          </p:nvPr>
        </p:nvSpPr>
        <p:spPr>
          <a:xfrm>
            <a:off x="4676889" y="628650"/>
            <a:ext cx="4101645" cy="57713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600" b="1">
                <a:solidFill>
                  <a:srgbClr val="000000"/>
                </a:solidFill>
                <a:latin typeface="+mj-lt"/>
                <a:ea typeface="Helvetica Neue"/>
                <a:cs typeface="Helvetica Neue"/>
                <a:sym typeface="Helvetica Neue"/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○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■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●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○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■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●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○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■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685755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6" userDrawn="1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Picture and Output_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EB5BFE6-3734-4EEE-B054-28AE162C4F5C}"/>
              </a:ext>
            </a:extLst>
          </p:cNvPr>
          <p:cNvSpPr/>
          <p:nvPr userDrawn="1"/>
        </p:nvSpPr>
        <p:spPr>
          <a:xfrm>
            <a:off x="5647765" y="704850"/>
            <a:ext cx="2927236" cy="3914858"/>
          </a:xfrm>
          <a:prstGeom prst="rect">
            <a:avLst/>
          </a:prstGeom>
          <a:solidFill>
            <a:srgbClr val="E9ED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icture Placeholder 5">
            <a:extLst>
              <a:ext uri="{FF2B5EF4-FFF2-40B4-BE49-F238E27FC236}">
                <a16:creationId xmlns:a16="http://schemas.microsoft.com/office/drawing/2014/main" id="{9DFB78DE-20A5-4204-87B8-B42D37E3F16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10302" y="704850"/>
            <a:ext cx="5231122" cy="38989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597C1295-144E-49CA-91A2-EB0DAD31D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302" y="168891"/>
            <a:ext cx="7886700" cy="533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6" name="Google Shape;18;p3">
            <a:extLst>
              <a:ext uri="{FF2B5EF4-FFF2-40B4-BE49-F238E27FC236}">
                <a16:creationId xmlns:a16="http://schemas.microsoft.com/office/drawing/2014/main" id="{00EFA75E-E95B-46F5-84BA-942E66E211AE}"/>
              </a:ext>
            </a:extLst>
          </p:cNvPr>
          <p:cNvSpPr txBox="1">
            <a:spLocks noGrp="1"/>
          </p:cNvSpPr>
          <p:nvPr>
            <p:ph type="body" idx="13" hasCustomPrompt="1"/>
          </p:nvPr>
        </p:nvSpPr>
        <p:spPr>
          <a:xfrm>
            <a:off x="5549374" y="719428"/>
            <a:ext cx="3033577" cy="371922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defTabSz="914363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ct val="120000"/>
              <a:buFont typeface="Helvetica Neue"/>
              <a:buChar char="●"/>
              <a:defRPr lang="en-US" sz="1400" b="0" i="0" u="none" strike="noStrike" cap="none" dirty="0" smtClean="0">
                <a:solidFill>
                  <a:srgbClr val="000000"/>
                </a:solidFill>
                <a:latin typeface="+mn-lt"/>
                <a:ea typeface="Helvetica Neue"/>
                <a:cs typeface="Helvetica Neue"/>
                <a:sym typeface="Helvetica Neue"/>
              </a:defRPr>
            </a:lvl1pPr>
            <a:lvl2pPr marL="822960" lvl="1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Wingdings" panose="05000000000000000000" pitchFamily="2" charset="2"/>
              <a:buChar char="§"/>
              <a:defRPr sz="1400">
                <a:solidFill>
                  <a:srgbClr val="000000"/>
                </a:solidFill>
                <a:latin typeface="+mn-lt"/>
                <a:ea typeface="Helvetica Neue"/>
                <a:cs typeface="Helvetica Neue"/>
                <a:sym typeface="Helvetica Neue"/>
              </a:defRPr>
            </a:lvl2pPr>
            <a:lvl3pPr marL="1371600" lvl="2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■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●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○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■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lvl="6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●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lvl="7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○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lvl="8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■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r>
              <a:rPr lang="en-US" err="1"/>
              <a:t>Dfhfghfddfh</a:t>
            </a:r>
            <a:endParaRPr lang="en-US"/>
          </a:p>
          <a:p>
            <a:pPr lvl="1"/>
            <a:r>
              <a:rPr lang="en-US" err="1"/>
              <a:t>djjfhfj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2284391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and Output_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EB5BFE6-3734-4EEE-B054-28AE162C4F5C}"/>
              </a:ext>
            </a:extLst>
          </p:cNvPr>
          <p:cNvSpPr/>
          <p:nvPr userDrawn="1"/>
        </p:nvSpPr>
        <p:spPr>
          <a:xfrm>
            <a:off x="5647765" y="704850"/>
            <a:ext cx="2927236" cy="3914858"/>
          </a:xfrm>
          <a:prstGeom prst="rect">
            <a:avLst/>
          </a:prstGeom>
          <a:solidFill>
            <a:srgbClr val="E9ED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597C1295-144E-49CA-91A2-EB0DAD31D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302" y="168891"/>
            <a:ext cx="7886700" cy="533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6" name="Google Shape;18;p3">
            <a:extLst>
              <a:ext uri="{FF2B5EF4-FFF2-40B4-BE49-F238E27FC236}">
                <a16:creationId xmlns:a16="http://schemas.microsoft.com/office/drawing/2014/main" id="{00EFA75E-E95B-46F5-84BA-942E66E211AE}"/>
              </a:ext>
            </a:extLst>
          </p:cNvPr>
          <p:cNvSpPr txBox="1">
            <a:spLocks noGrp="1"/>
          </p:cNvSpPr>
          <p:nvPr>
            <p:ph type="body" idx="13" hasCustomPrompt="1"/>
          </p:nvPr>
        </p:nvSpPr>
        <p:spPr>
          <a:xfrm>
            <a:off x="5549374" y="719428"/>
            <a:ext cx="3033577" cy="371922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defTabSz="914363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ct val="120000"/>
              <a:buFont typeface="Helvetica Neue"/>
              <a:buChar char="●"/>
              <a:defRPr lang="en-US" sz="1400" b="0" i="0" u="none" strike="noStrike" cap="none" dirty="0" smtClean="0">
                <a:solidFill>
                  <a:srgbClr val="000000"/>
                </a:solidFill>
                <a:latin typeface="+mn-lt"/>
                <a:ea typeface="Helvetica Neue"/>
                <a:cs typeface="Helvetica Neue"/>
                <a:sym typeface="Helvetica Neue"/>
              </a:defRPr>
            </a:lvl1pPr>
            <a:lvl2pPr marL="822960" lvl="1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Wingdings" panose="05000000000000000000" pitchFamily="2" charset="2"/>
              <a:buChar char="§"/>
              <a:defRPr sz="1400">
                <a:solidFill>
                  <a:srgbClr val="000000"/>
                </a:solidFill>
                <a:latin typeface="+mn-lt"/>
                <a:ea typeface="Helvetica Neue"/>
                <a:cs typeface="Helvetica Neue"/>
                <a:sym typeface="Helvetica Neue"/>
              </a:defRPr>
            </a:lvl2pPr>
            <a:lvl3pPr marL="1371600" lvl="2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■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●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○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■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lvl="6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●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lvl="7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○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lvl="8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■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r>
              <a:rPr lang="en-US" err="1"/>
              <a:t>Dfhfghfddfh</a:t>
            </a:r>
            <a:endParaRPr lang="en-US"/>
          </a:p>
          <a:p>
            <a:pPr lvl="1"/>
            <a:r>
              <a:rPr lang="en-US" err="1"/>
              <a:t>djjfhfj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169357265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and Output_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597C1295-144E-49CA-91A2-EB0DAD31D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302" y="168891"/>
            <a:ext cx="7886700" cy="533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7C21E77-1999-4586-9EED-8D35DDCBCE33}"/>
              </a:ext>
            </a:extLst>
          </p:cNvPr>
          <p:cNvSpPr/>
          <p:nvPr userDrawn="1"/>
        </p:nvSpPr>
        <p:spPr>
          <a:xfrm>
            <a:off x="309996" y="3866614"/>
            <a:ext cx="8365691" cy="933986"/>
          </a:xfrm>
          <a:prstGeom prst="rect">
            <a:avLst/>
          </a:prstGeom>
          <a:solidFill>
            <a:srgbClr val="E9ED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Google Shape;18;p3">
            <a:extLst>
              <a:ext uri="{FF2B5EF4-FFF2-40B4-BE49-F238E27FC236}">
                <a16:creationId xmlns:a16="http://schemas.microsoft.com/office/drawing/2014/main" id="{00EFA75E-E95B-46F5-84BA-942E66E211AE}"/>
              </a:ext>
            </a:extLst>
          </p:cNvPr>
          <p:cNvSpPr txBox="1">
            <a:spLocks noGrp="1"/>
          </p:cNvSpPr>
          <p:nvPr>
            <p:ph type="body" idx="13" hasCustomPrompt="1"/>
          </p:nvPr>
        </p:nvSpPr>
        <p:spPr>
          <a:xfrm>
            <a:off x="166978" y="3866614"/>
            <a:ext cx="8503514" cy="93398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defTabSz="914363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ct val="120000"/>
              <a:buFont typeface="Helvetica Neue"/>
              <a:buChar char="●"/>
              <a:defRPr lang="en-US" sz="1400" b="0" i="0" u="none" strike="noStrike" cap="none" dirty="0" smtClean="0">
                <a:solidFill>
                  <a:srgbClr val="000000"/>
                </a:solidFill>
                <a:latin typeface="+mn-lt"/>
                <a:ea typeface="Helvetica Neue"/>
                <a:cs typeface="Helvetica Neue"/>
                <a:sym typeface="Helvetica Neue"/>
              </a:defRPr>
            </a:lvl1pPr>
            <a:lvl2pPr marL="822960" lvl="1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Wingdings" panose="05000000000000000000" pitchFamily="2" charset="2"/>
              <a:buChar char="§"/>
              <a:defRPr sz="1400">
                <a:solidFill>
                  <a:srgbClr val="000000"/>
                </a:solidFill>
                <a:latin typeface="+mn-lt"/>
                <a:ea typeface="Helvetica Neue"/>
                <a:cs typeface="Helvetica Neue"/>
                <a:sym typeface="Helvetica Neue"/>
              </a:defRPr>
            </a:lvl2pPr>
            <a:lvl3pPr marL="1371600" lvl="2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■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●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○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■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lvl="6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●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lvl="7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○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lvl="8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■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r>
              <a:rPr lang="en-US" err="1"/>
              <a:t>Dfhfghfddfh</a:t>
            </a:r>
            <a:endParaRPr lang="en-US"/>
          </a:p>
          <a:p>
            <a:pPr lvl="1"/>
            <a:r>
              <a:rPr lang="en-US" err="1"/>
              <a:t>djjfhfj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65151824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and Tex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53;p10">
            <a:extLst>
              <a:ext uri="{FF2B5EF4-FFF2-40B4-BE49-F238E27FC236}">
                <a16:creationId xmlns:a16="http://schemas.microsoft.com/office/drawing/2014/main" id="{01CE859F-B9BA-4B6C-A6EB-73FB01917330}"/>
              </a:ext>
            </a:extLst>
          </p:cNvPr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8;p1">
            <a:extLst>
              <a:ext uri="{FF2B5EF4-FFF2-40B4-BE49-F238E27FC236}">
                <a16:creationId xmlns:a16="http://schemas.microsoft.com/office/drawing/2014/main" id="{EFF88928-9CC5-4EF7-AA92-299827D250CA}"/>
              </a:ext>
            </a:extLst>
          </p:cNvPr>
          <p:cNvSpPr/>
          <p:nvPr userDrawn="1"/>
        </p:nvSpPr>
        <p:spPr>
          <a:xfrm>
            <a:off x="8773097" y="4840749"/>
            <a:ext cx="209595" cy="202334"/>
          </a:xfrm>
          <a:prstGeom prst="flowChartConnector">
            <a:avLst/>
          </a:prstGeom>
          <a:solidFill>
            <a:srgbClr val="FF7F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8" name="Google Shape;9;p1">
            <a:extLst>
              <a:ext uri="{FF2B5EF4-FFF2-40B4-BE49-F238E27FC236}">
                <a16:creationId xmlns:a16="http://schemas.microsoft.com/office/drawing/2014/main" id="{C7485132-EEC1-4DFB-B8E4-8D3BB48D9F15}"/>
              </a:ext>
            </a:extLst>
          </p:cNvPr>
          <p:cNvSpPr txBox="1"/>
          <p:nvPr userDrawn="1"/>
        </p:nvSpPr>
        <p:spPr>
          <a:xfrm>
            <a:off x="8716584" y="4795125"/>
            <a:ext cx="322621" cy="285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" name="Google Shape;10;p1">
            <a:extLst>
              <a:ext uri="{FF2B5EF4-FFF2-40B4-BE49-F238E27FC236}">
                <a16:creationId xmlns:a16="http://schemas.microsoft.com/office/drawing/2014/main" id="{9FE07AAE-7BDA-4836-8668-2BF0E7A1211E}"/>
              </a:ext>
            </a:extLst>
          </p:cNvPr>
          <p:cNvSpPr txBox="1"/>
          <p:nvPr userDrawn="1"/>
        </p:nvSpPr>
        <p:spPr>
          <a:xfrm flipH="1">
            <a:off x="-3908" y="4776353"/>
            <a:ext cx="1535542" cy="32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© NIIT ⬝ STACKROUTE</a:t>
            </a:r>
            <a:endParaRPr sz="900">
              <a:solidFill>
                <a:srgbClr val="43434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" name="Google Shape;35;p7">
            <a:extLst>
              <a:ext uri="{FF2B5EF4-FFF2-40B4-BE49-F238E27FC236}">
                <a16:creationId xmlns:a16="http://schemas.microsoft.com/office/drawing/2014/main" id="{3E3000D0-3E1B-4157-A6BA-1627A1E65F58}"/>
              </a:ext>
            </a:extLst>
          </p:cNvPr>
          <p:cNvSpPr txBox="1">
            <a:spLocks noGrp="1"/>
          </p:cNvSpPr>
          <p:nvPr>
            <p:ph type="body" idx="12"/>
          </p:nvPr>
        </p:nvSpPr>
        <p:spPr>
          <a:xfrm>
            <a:off x="4700830" y="175333"/>
            <a:ext cx="3561900" cy="58084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2000" b="1">
                <a:solidFill>
                  <a:srgbClr val="000000"/>
                </a:solidFill>
                <a:latin typeface="+mj-lt"/>
                <a:ea typeface="Helvetica Neue"/>
                <a:cs typeface="Helvetica Neue"/>
                <a:sym typeface="Helvetica Neue"/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○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■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●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○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■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●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○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■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1" name="Google Shape;18;p3">
            <a:extLst>
              <a:ext uri="{FF2B5EF4-FFF2-40B4-BE49-F238E27FC236}">
                <a16:creationId xmlns:a16="http://schemas.microsoft.com/office/drawing/2014/main" id="{B265966A-EE5F-4294-90EB-DB07019C3EAE}"/>
              </a:ext>
            </a:extLst>
          </p:cNvPr>
          <p:cNvSpPr txBox="1">
            <a:spLocks noGrp="1"/>
          </p:cNvSpPr>
          <p:nvPr>
            <p:ph type="body" idx="13" hasCustomPrompt="1"/>
          </p:nvPr>
        </p:nvSpPr>
        <p:spPr>
          <a:xfrm>
            <a:off x="4574040" y="552450"/>
            <a:ext cx="4354060" cy="34438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defTabSz="914363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ct val="120000"/>
              <a:buFont typeface="Helvetica Neue"/>
              <a:buChar char="●"/>
              <a:defRPr lang="en-US" sz="1400" b="0" i="0" u="none" strike="noStrike" cap="none" dirty="0" smtClean="0">
                <a:solidFill>
                  <a:srgbClr val="000000"/>
                </a:solidFill>
                <a:latin typeface="+mn-lt"/>
                <a:ea typeface="Helvetica Neue"/>
                <a:cs typeface="Helvetica Neue"/>
                <a:sym typeface="Helvetica Neue"/>
              </a:defRPr>
            </a:lvl1pPr>
            <a:lvl2pPr marL="822960" lvl="1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Wingdings" panose="05000000000000000000" pitchFamily="2" charset="2"/>
              <a:buChar char="§"/>
              <a:defRPr sz="1400">
                <a:solidFill>
                  <a:srgbClr val="000000"/>
                </a:solidFill>
                <a:latin typeface="+mn-lt"/>
                <a:ea typeface="Helvetica Neue"/>
                <a:cs typeface="Helvetica Neue"/>
                <a:sym typeface="Helvetica Neue"/>
              </a:defRPr>
            </a:lvl2pPr>
            <a:lvl3pPr marL="1371600" lvl="2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■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●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○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■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lvl="6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●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lvl="7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○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lvl="8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■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r>
              <a:rPr lang="en-US" err="1"/>
              <a:t>Dfhfghfddfh</a:t>
            </a:r>
            <a:endParaRPr lang="en-US"/>
          </a:p>
          <a:p>
            <a:r>
              <a:rPr lang="en-US"/>
              <a:t>Modify, commit and push the changes to the            repository</a:t>
            </a:r>
          </a:p>
          <a:p>
            <a:pPr lvl="1"/>
            <a:r>
              <a:rPr lang="en-US" err="1"/>
              <a:t>djjfhfj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2409695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24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llenge_Debrie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2;p2">
            <a:extLst>
              <a:ext uri="{FF2B5EF4-FFF2-40B4-BE49-F238E27FC236}">
                <a16:creationId xmlns:a16="http://schemas.microsoft.com/office/drawing/2014/main" id="{CAC1CCF1-FA0C-4866-8ACD-B5B618651329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4572000" y="1467450"/>
            <a:ext cx="4186330" cy="22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Font typeface="Helvetica Neue"/>
              <a:buNone/>
              <a:defRPr sz="3600">
                <a:latin typeface="+mj-lt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Font typeface="Helvetica Neue"/>
              <a:buNone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Font typeface="Helvetica Neue"/>
              <a:buNone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Font typeface="Helvetica Neue"/>
              <a:buNone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Font typeface="Helvetica Neue"/>
              <a:buNone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Font typeface="Helvetica Neue"/>
              <a:buNone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Font typeface="Helvetica Neue"/>
              <a:buNone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Font typeface="Helvetica Neue"/>
              <a:buNone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Font typeface="Helvetica Neue"/>
              <a:buNone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pic>
        <p:nvPicPr>
          <p:cNvPr id="5" name="Picture Placeholder 2">
            <a:extLst>
              <a:ext uri="{FF2B5EF4-FFF2-40B4-BE49-F238E27FC236}">
                <a16:creationId xmlns:a16="http://schemas.microsoft.com/office/drawing/2014/main" id="{217DBF6D-F97D-4580-837C-151F00BA237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383137" y="1053776"/>
            <a:ext cx="3742898" cy="3035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647701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and Tex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53;p10">
            <a:extLst>
              <a:ext uri="{FF2B5EF4-FFF2-40B4-BE49-F238E27FC236}">
                <a16:creationId xmlns:a16="http://schemas.microsoft.com/office/drawing/2014/main" id="{3B554536-C189-4355-B7B8-3CFDBC65B850}"/>
              </a:ext>
            </a:extLst>
          </p:cNvPr>
          <p:cNvSpPr/>
          <p:nvPr userDrawn="1"/>
        </p:nvSpPr>
        <p:spPr>
          <a:xfrm>
            <a:off x="4572000" y="2951"/>
            <a:ext cx="4572000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" name="Picture 15" descr="A picture containing text, tableware, plate, dishware&#10;&#10;Description automatically generated">
            <a:extLst>
              <a:ext uri="{FF2B5EF4-FFF2-40B4-BE49-F238E27FC236}">
                <a16:creationId xmlns:a16="http://schemas.microsoft.com/office/drawing/2014/main" id="{CFB5E784-FBC6-46CC-BFE4-2F07790D5E5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657991" y="64698"/>
            <a:ext cx="439807" cy="668662"/>
          </a:xfrm>
          <a:prstGeom prst="rect">
            <a:avLst/>
          </a:prstGeom>
        </p:spPr>
      </p:pic>
      <p:sp>
        <p:nvSpPr>
          <p:cNvPr id="17" name="Google Shape;8;p1">
            <a:extLst>
              <a:ext uri="{FF2B5EF4-FFF2-40B4-BE49-F238E27FC236}">
                <a16:creationId xmlns:a16="http://schemas.microsoft.com/office/drawing/2014/main" id="{4DE9300E-A55A-419B-A622-5DEF832A7D5E}"/>
              </a:ext>
            </a:extLst>
          </p:cNvPr>
          <p:cNvSpPr/>
          <p:nvPr userDrawn="1"/>
        </p:nvSpPr>
        <p:spPr>
          <a:xfrm>
            <a:off x="8773097" y="4848532"/>
            <a:ext cx="209595" cy="202334"/>
          </a:xfrm>
          <a:prstGeom prst="flowChartConnector">
            <a:avLst/>
          </a:prstGeom>
          <a:solidFill>
            <a:srgbClr val="FF7F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18" name="Google Shape;9;p1">
            <a:extLst>
              <a:ext uri="{FF2B5EF4-FFF2-40B4-BE49-F238E27FC236}">
                <a16:creationId xmlns:a16="http://schemas.microsoft.com/office/drawing/2014/main" id="{DAA4251B-AEA7-4D9A-BF69-44FEF4B9622D}"/>
              </a:ext>
            </a:extLst>
          </p:cNvPr>
          <p:cNvSpPr txBox="1"/>
          <p:nvPr userDrawn="1"/>
        </p:nvSpPr>
        <p:spPr>
          <a:xfrm>
            <a:off x="8716584" y="4802908"/>
            <a:ext cx="322621" cy="285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" name="Google Shape;35;p7">
            <a:extLst>
              <a:ext uri="{FF2B5EF4-FFF2-40B4-BE49-F238E27FC236}">
                <a16:creationId xmlns:a16="http://schemas.microsoft.com/office/drawing/2014/main" id="{DF7376FF-7C45-4F80-BC82-EEF8A156FD67}"/>
              </a:ext>
            </a:extLst>
          </p:cNvPr>
          <p:cNvSpPr txBox="1">
            <a:spLocks noGrp="1"/>
          </p:cNvSpPr>
          <p:nvPr>
            <p:ph type="body" idx="12"/>
          </p:nvPr>
        </p:nvSpPr>
        <p:spPr>
          <a:xfrm>
            <a:off x="204131" y="218879"/>
            <a:ext cx="3561900" cy="58084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2000" b="1">
                <a:solidFill>
                  <a:srgbClr val="000000"/>
                </a:solidFill>
                <a:latin typeface="+mj-lt"/>
                <a:ea typeface="Helvetica Neue"/>
                <a:cs typeface="Helvetica Neue"/>
                <a:sym typeface="Helvetica Neue"/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○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■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●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○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■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●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○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■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0" name="Google Shape;18;p3">
            <a:extLst>
              <a:ext uri="{FF2B5EF4-FFF2-40B4-BE49-F238E27FC236}">
                <a16:creationId xmlns:a16="http://schemas.microsoft.com/office/drawing/2014/main" id="{38F3D686-BE55-46D4-A17F-9DE116314168}"/>
              </a:ext>
            </a:extLst>
          </p:cNvPr>
          <p:cNvSpPr txBox="1">
            <a:spLocks noGrp="1"/>
          </p:cNvSpPr>
          <p:nvPr>
            <p:ph type="body" idx="13" hasCustomPrompt="1"/>
          </p:nvPr>
        </p:nvSpPr>
        <p:spPr>
          <a:xfrm>
            <a:off x="83774" y="552450"/>
            <a:ext cx="4146320" cy="348734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defTabSz="914363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20000"/>
              <a:buFont typeface="Helvetica Neue"/>
              <a:buChar char="●"/>
              <a:defRPr lang="en-US" sz="1400" b="0" i="0" u="none" strike="noStrike" cap="none" dirty="0" smtClean="0">
                <a:solidFill>
                  <a:srgbClr val="000000"/>
                </a:solidFill>
                <a:latin typeface="+mn-lt"/>
                <a:ea typeface="Helvetica Neue"/>
                <a:cs typeface="Helvetica Neue"/>
                <a:sym typeface="Helvetica Neue"/>
              </a:defRPr>
            </a:lvl1pPr>
            <a:lvl2pPr marL="822960" lvl="1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Wingdings" panose="05000000000000000000" pitchFamily="2" charset="2"/>
              <a:buChar char="§"/>
              <a:defRPr sz="1400">
                <a:solidFill>
                  <a:srgbClr val="000000"/>
                </a:solidFill>
                <a:latin typeface="+mn-lt"/>
                <a:ea typeface="Helvetica Neue"/>
                <a:cs typeface="Helvetica Neue"/>
                <a:sym typeface="Helvetica Neue"/>
              </a:defRPr>
            </a:lvl2pPr>
            <a:lvl3pPr marL="1371600" lvl="2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■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●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○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■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lvl="6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●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lvl="7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○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lvl="8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■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r>
              <a:rPr lang="en-US" err="1"/>
              <a:t>Dfhfghfddfh</a:t>
            </a:r>
            <a:endParaRPr lang="en-US"/>
          </a:p>
          <a:p>
            <a:r>
              <a:rPr lang="en-US"/>
              <a:t>Modify, commit and push the changes to the            repository</a:t>
            </a:r>
          </a:p>
          <a:p>
            <a:pPr lvl="1"/>
            <a:r>
              <a:rPr lang="en-US" err="1"/>
              <a:t>djjfhfj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6892092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24">
          <p15:clr>
            <a:srgbClr val="FBAE4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able Placeholder 2">
            <a:extLst>
              <a:ext uri="{FF2B5EF4-FFF2-40B4-BE49-F238E27FC236}">
                <a16:creationId xmlns:a16="http://schemas.microsoft.com/office/drawing/2014/main" id="{8DB39E62-84AE-4C89-95AC-B72A56FD9072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640138" y="704850"/>
            <a:ext cx="7863724" cy="3517517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none"/>
        </p:style>
        <p:txBody>
          <a:bodyPr/>
          <a:lstStyle/>
          <a:p>
            <a:endParaRPr lang="en-US"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1DBAB003-8387-4725-9D01-ED419810B8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302" y="168891"/>
            <a:ext cx="7886700" cy="533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03601600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actice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80CDA94-702F-4D14-B74F-A0A6A839369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3999" cy="5144494"/>
          </a:xfrm>
          <a:prstGeom prst="rect">
            <a:avLst/>
          </a:prstGeom>
        </p:spPr>
      </p:pic>
      <p:sp>
        <p:nvSpPr>
          <p:cNvPr id="9" name="Google Shape;8;p1">
            <a:extLst>
              <a:ext uri="{FF2B5EF4-FFF2-40B4-BE49-F238E27FC236}">
                <a16:creationId xmlns:a16="http://schemas.microsoft.com/office/drawing/2014/main" id="{E438F9C8-E9D8-47F3-A557-EA9E6AA486F1}"/>
              </a:ext>
            </a:extLst>
          </p:cNvPr>
          <p:cNvSpPr/>
          <p:nvPr userDrawn="1"/>
        </p:nvSpPr>
        <p:spPr>
          <a:xfrm>
            <a:off x="8773097" y="4840749"/>
            <a:ext cx="209595" cy="202334"/>
          </a:xfrm>
          <a:prstGeom prst="flowChartConnector">
            <a:avLst/>
          </a:prstGeom>
          <a:solidFill>
            <a:srgbClr val="FF7F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10" name="Google Shape;9;p1">
            <a:extLst>
              <a:ext uri="{FF2B5EF4-FFF2-40B4-BE49-F238E27FC236}">
                <a16:creationId xmlns:a16="http://schemas.microsoft.com/office/drawing/2014/main" id="{395C2D03-78AA-44F9-AF64-8508BEC8DE16}"/>
              </a:ext>
            </a:extLst>
          </p:cNvPr>
          <p:cNvSpPr txBox="1"/>
          <p:nvPr userDrawn="1"/>
        </p:nvSpPr>
        <p:spPr>
          <a:xfrm>
            <a:off x="8716584" y="4795125"/>
            <a:ext cx="322621" cy="285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" name="Google Shape;10;p1">
            <a:extLst>
              <a:ext uri="{FF2B5EF4-FFF2-40B4-BE49-F238E27FC236}">
                <a16:creationId xmlns:a16="http://schemas.microsoft.com/office/drawing/2014/main" id="{707F9BFE-98E8-45EE-885F-DE03F8451CF0}"/>
              </a:ext>
            </a:extLst>
          </p:cNvPr>
          <p:cNvSpPr txBox="1"/>
          <p:nvPr userDrawn="1"/>
        </p:nvSpPr>
        <p:spPr>
          <a:xfrm flipH="1">
            <a:off x="-3908" y="4776353"/>
            <a:ext cx="1535542" cy="32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© NIIT ⬝ STACKROUTE</a:t>
            </a:r>
            <a:endParaRPr sz="900">
              <a:solidFill>
                <a:srgbClr val="43434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2" name="Picture 11" descr="A picture containing text, tableware, plate, dishware&#10;&#10;Description automatically generated">
            <a:extLst>
              <a:ext uri="{FF2B5EF4-FFF2-40B4-BE49-F238E27FC236}">
                <a16:creationId xmlns:a16="http://schemas.microsoft.com/office/drawing/2014/main" id="{5B96A0B9-8C69-4F15-B433-2F31B4C24F1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657991" y="64698"/>
            <a:ext cx="439807" cy="668662"/>
          </a:xfrm>
          <a:prstGeom prst="rect">
            <a:avLst/>
          </a:prstGeom>
        </p:spPr>
      </p:pic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F2849341-81A8-4F3C-863C-8DF91E01B65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85712" y="1297336"/>
            <a:ext cx="4642387" cy="598520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 sz="1800" b="1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Name of the Practice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E4DADC32-F635-4DE1-B5DD-A25DA3D0A45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87080" y="1965334"/>
            <a:ext cx="4641019" cy="2192138"/>
          </a:xfrm>
          <a:prstGeom prst="rect">
            <a:avLst/>
          </a:prstGeom>
        </p:spPr>
        <p:txBody>
          <a:bodyPr/>
          <a:lstStyle>
            <a:lvl1pPr marL="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 sz="1400" b="0" baseline="0">
                <a:latin typeface="+mn-lt"/>
                <a:cs typeface="Arial" panose="020B0604020202020204" pitchFamily="34" charset="0"/>
              </a:defRPr>
            </a:lvl1pPr>
          </a:lstStyle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Description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349CE23-BD3D-4CDD-9748-38F3B3FD033D}"/>
              </a:ext>
            </a:extLst>
          </p:cNvPr>
          <p:cNvSpPr txBox="1"/>
          <p:nvPr userDrawn="1"/>
        </p:nvSpPr>
        <p:spPr>
          <a:xfrm>
            <a:off x="3760841" y="700550"/>
            <a:ext cx="1555955" cy="40011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2000" b="1">
                <a:solidFill>
                  <a:schemeClr val="tx1">
                    <a:lumMod val="75000"/>
                  </a:schemeClr>
                </a:solidFill>
                <a:latin typeface="Helvetica Neue" panose="020B0604020202020204" charset="0"/>
                <a:cs typeface="Arial" panose="020B0604020202020204" pitchFamily="34" charset="0"/>
              </a:rPr>
              <a:t>PRACTICE</a:t>
            </a:r>
          </a:p>
        </p:txBody>
      </p:sp>
    </p:spTree>
    <p:extLst>
      <p:ext uri="{BB962C8B-B14F-4D97-AF65-F5344CB8AC3E}">
        <p14:creationId xmlns:p14="http://schemas.microsoft.com/office/powerpoint/2010/main" val="2031985811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llenge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AACE2DA0-BA8F-46A6-B3D7-CAD3AEA3737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4494"/>
          </a:xfrm>
          <a:prstGeom prst="rect">
            <a:avLst/>
          </a:prstGeom>
        </p:spPr>
      </p:pic>
      <p:sp>
        <p:nvSpPr>
          <p:cNvPr id="17" name="Google Shape;8;p1">
            <a:extLst>
              <a:ext uri="{FF2B5EF4-FFF2-40B4-BE49-F238E27FC236}">
                <a16:creationId xmlns:a16="http://schemas.microsoft.com/office/drawing/2014/main" id="{78620EFF-094B-4E2A-886D-400E1C2B34EB}"/>
              </a:ext>
            </a:extLst>
          </p:cNvPr>
          <p:cNvSpPr/>
          <p:nvPr userDrawn="1"/>
        </p:nvSpPr>
        <p:spPr>
          <a:xfrm>
            <a:off x="8773097" y="4840749"/>
            <a:ext cx="209595" cy="202334"/>
          </a:xfrm>
          <a:prstGeom prst="flowChartConnector">
            <a:avLst/>
          </a:prstGeom>
          <a:solidFill>
            <a:srgbClr val="FF7F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18" name="Google Shape;9;p1">
            <a:extLst>
              <a:ext uri="{FF2B5EF4-FFF2-40B4-BE49-F238E27FC236}">
                <a16:creationId xmlns:a16="http://schemas.microsoft.com/office/drawing/2014/main" id="{E1DB68B0-140D-460C-B006-9A5841B2FE74}"/>
              </a:ext>
            </a:extLst>
          </p:cNvPr>
          <p:cNvSpPr txBox="1"/>
          <p:nvPr userDrawn="1"/>
        </p:nvSpPr>
        <p:spPr>
          <a:xfrm>
            <a:off x="8716584" y="4795125"/>
            <a:ext cx="322621" cy="285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" name="Google Shape;10;p1">
            <a:extLst>
              <a:ext uri="{FF2B5EF4-FFF2-40B4-BE49-F238E27FC236}">
                <a16:creationId xmlns:a16="http://schemas.microsoft.com/office/drawing/2014/main" id="{35DE0AF9-1DDB-404C-B30F-E4F0269595B6}"/>
              </a:ext>
            </a:extLst>
          </p:cNvPr>
          <p:cNvSpPr txBox="1"/>
          <p:nvPr userDrawn="1"/>
        </p:nvSpPr>
        <p:spPr>
          <a:xfrm flipH="1">
            <a:off x="-3908" y="4776353"/>
            <a:ext cx="1535542" cy="32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© NIIT ⬝ STACKROUTE</a:t>
            </a:r>
            <a:endParaRPr sz="900">
              <a:solidFill>
                <a:srgbClr val="43434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0" name="Picture 19" descr="A picture containing text, tableware, plate, dishware&#10;&#10;Description automatically generated">
            <a:extLst>
              <a:ext uri="{FF2B5EF4-FFF2-40B4-BE49-F238E27FC236}">
                <a16:creationId xmlns:a16="http://schemas.microsoft.com/office/drawing/2014/main" id="{C5E2C4E2-F87A-4466-8B4A-1F722F8E5F2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657991" y="64698"/>
            <a:ext cx="439807" cy="668662"/>
          </a:xfrm>
          <a:prstGeom prst="rect">
            <a:avLst/>
          </a:prstGeom>
        </p:spPr>
      </p:pic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0359B56E-817C-41B0-BBD3-1A98024F976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68237" y="310772"/>
            <a:ext cx="5248752" cy="598520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 sz="1800" b="1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Name of the Challenge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EC18DCAF-ED7B-4039-8A6E-D4255F187E0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69605" y="978770"/>
            <a:ext cx="5247384" cy="2319166"/>
          </a:xfrm>
          <a:prstGeom prst="rect">
            <a:avLst/>
          </a:prstGeom>
        </p:spPr>
        <p:txBody>
          <a:bodyPr/>
          <a:lstStyle>
            <a:lvl1pPr marL="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 sz="1400" b="0" baseline="0">
                <a:latin typeface="+mn-lt"/>
                <a:cs typeface="Arial" panose="020B0604020202020204" pitchFamily="34" charset="0"/>
              </a:defRPr>
            </a:lvl1pPr>
          </a:lstStyle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Description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997D556-E85C-457F-BB73-AFF51D740972}"/>
              </a:ext>
            </a:extLst>
          </p:cNvPr>
          <p:cNvSpPr txBox="1"/>
          <p:nvPr userDrawn="1"/>
        </p:nvSpPr>
        <p:spPr>
          <a:xfrm>
            <a:off x="6" y="3451121"/>
            <a:ext cx="19541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chemeClr val="accent5"/>
                </a:solidFill>
                <a:latin typeface="+mj-lt"/>
                <a:cs typeface="Arial" panose="020B0604020202020204" pitchFamily="34" charset="0"/>
              </a:rPr>
              <a:t>CHALLENGE</a:t>
            </a:r>
          </a:p>
        </p:txBody>
      </p:sp>
    </p:spTree>
    <p:extLst>
      <p:ext uri="{BB962C8B-B14F-4D97-AF65-F5344CB8AC3E}">
        <p14:creationId xmlns:p14="http://schemas.microsoft.com/office/powerpoint/2010/main" val="2060326951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_Slid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50004A4-A4D8-4794-95B5-A3EE7D30D18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4494"/>
          </a:xfrm>
          <a:prstGeom prst="rect">
            <a:avLst/>
          </a:prstGeom>
        </p:spPr>
      </p:pic>
      <p:sp>
        <p:nvSpPr>
          <p:cNvPr id="11" name="Google Shape;8;p1">
            <a:extLst>
              <a:ext uri="{FF2B5EF4-FFF2-40B4-BE49-F238E27FC236}">
                <a16:creationId xmlns:a16="http://schemas.microsoft.com/office/drawing/2014/main" id="{18B0497A-BCC7-4C0A-B6BA-24ECC6FF943F}"/>
              </a:ext>
            </a:extLst>
          </p:cNvPr>
          <p:cNvSpPr/>
          <p:nvPr userDrawn="1"/>
        </p:nvSpPr>
        <p:spPr>
          <a:xfrm>
            <a:off x="8773097" y="4840749"/>
            <a:ext cx="209595" cy="202334"/>
          </a:xfrm>
          <a:prstGeom prst="flowChartConnector">
            <a:avLst/>
          </a:prstGeom>
          <a:solidFill>
            <a:srgbClr val="FF7F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12" name="Google Shape;9;p1">
            <a:extLst>
              <a:ext uri="{FF2B5EF4-FFF2-40B4-BE49-F238E27FC236}">
                <a16:creationId xmlns:a16="http://schemas.microsoft.com/office/drawing/2014/main" id="{FFB469F0-6DD2-44FA-BCD0-2F73B01B3DCC}"/>
              </a:ext>
            </a:extLst>
          </p:cNvPr>
          <p:cNvSpPr txBox="1"/>
          <p:nvPr userDrawn="1"/>
        </p:nvSpPr>
        <p:spPr>
          <a:xfrm>
            <a:off x="8716584" y="4795125"/>
            <a:ext cx="322621" cy="285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" name="Google Shape;10;p1">
            <a:extLst>
              <a:ext uri="{FF2B5EF4-FFF2-40B4-BE49-F238E27FC236}">
                <a16:creationId xmlns:a16="http://schemas.microsoft.com/office/drawing/2014/main" id="{4363D974-CC89-4696-BDA4-F1FDFD2DD5CF}"/>
              </a:ext>
            </a:extLst>
          </p:cNvPr>
          <p:cNvSpPr txBox="1"/>
          <p:nvPr userDrawn="1"/>
        </p:nvSpPr>
        <p:spPr>
          <a:xfrm flipH="1">
            <a:off x="-3908" y="4776353"/>
            <a:ext cx="1535542" cy="32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© NIIT ⬝ STACKROUTE</a:t>
            </a:r>
            <a:endParaRPr sz="900">
              <a:solidFill>
                <a:srgbClr val="43434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4" name="Picture 13" descr="A picture containing text, tableware, plate, dishware&#10;&#10;Description automatically generated">
            <a:extLst>
              <a:ext uri="{FF2B5EF4-FFF2-40B4-BE49-F238E27FC236}">
                <a16:creationId xmlns:a16="http://schemas.microsoft.com/office/drawing/2014/main" id="{87677AE3-E556-4060-93BE-E4718AF18F8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657991" y="64698"/>
            <a:ext cx="439807" cy="668662"/>
          </a:xfrm>
          <a:prstGeom prst="rect">
            <a:avLst/>
          </a:prstGeom>
        </p:spPr>
      </p:pic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6658232F-D1F7-4DE5-96E4-8475EC25641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73086" y="479821"/>
            <a:ext cx="5315808" cy="598520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 sz="1800" b="1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Name of the Demo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ECE8EF62-D841-4BF9-BBBB-FB0F03D5D0B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4453" y="1147819"/>
            <a:ext cx="5314423" cy="2332997"/>
          </a:xfrm>
          <a:prstGeom prst="rect">
            <a:avLst/>
          </a:prstGeom>
        </p:spPr>
        <p:txBody>
          <a:bodyPr/>
          <a:lstStyle>
            <a:lvl1pPr marL="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 sz="1400" b="0" baseline="0">
                <a:latin typeface="+mn-lt"/>
                <a:cs typeface="Arial" panose="020B0604020202020204" pitchFamily="34" charset="0"/>
              </a:defRPr>
            </a:lvl1pPr>
          </a:lstStyle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Description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6335D63-74A7-4613-87CA-81730A9E1879}"/>
              </a:ext>
            </a:extLst>
          </p:cNvPr>
          <p:cNvSpPr txBox="1"/>
          <p:nvPr userDrawn="1"/>
        </p:nvSpPr>
        <p:spPr>
          <a:xfrm>
            <a:off x="216754" y="3620453"/>
            <a:ext cx="19541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rgbClr val="FF4556"/>
                </a:solidFill>
                <a:latin typeface="+mj-lt"/>
                <a:cs typeface="Arial" panose="020B0604020202020204" pitchFamily="34" charset="0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51144545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_Slid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E821F936-031F-46DB-8534-E40BBBFA49F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4494"/>
          </a:xfrm>
          <a:prstGeom prst="rect">
            <a:avLst/>
          </a:prstGeom>
        </p:spPr>
      </p:pic>
      <p:sp>
        <p:nvSpPr>
          <p:cNvPr id="17" name="Google Shape;8;p1">
            <a:extLst>
              <a:ext uri="{FF2B5EF4-FFF2-40B4-BE49-F238E27FC236}">
                <a16:creationId xmlns:a16="http://schemas.microsoft.com/office/drawing/2014/main" id="{AC942C52-C3A0-47DE-B418-853473D83034}"/>
              </a:ext>
            </a:extLst>
          </p:cNvPr>
          <p:cNvSpPr/>
          <p:nvPr userDrawn="1"/>
        </p:nvSpPr>
        <p:spPr>
          <a:xfrm>
            <a:off x="8773097" y="4840749"/>
            <a:ext cx="209595" cy="202334"/>
          </a:xfrm>
          <a:prstGeom prst="flowChartConnector">
            <a:avLst/>
          </a:prstGeom>
          <a:solidFill>
            <a:srgbClr val="FF7F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18" name="Google Shape;9;p1">
            <a:extLst>
              <a:ext uri="{FF2B5EF4-FFF2-40B4-BE49-F238E27FC236}">
                <a16:creationId xmlns:a16="http://schemas.microsoft.com/office/drawing/2014/main" id="{10498465-AABB-4732-B54C-03365CB63EDD}"/>
              </a:ext>
            </a:extLst>
          </p:cNvPr>
          <p:cNvSpPr txBox="1"/>
          <p:nvPr userDrawn="1"/>
        </p:nvSpPr>
        <p:spPr>
          <a:xfrm>
            <a:off x="8716584" y="4795125"/>
            <a:ext cx="322621" cy="285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" name="Google Shape;10;p1">
            <a:extLst>
              <a:ext uri="{FF2B5EF4-FFF2-40B4-BE49-F238E27FC236}">
                <a16:creationId xmlns:a16="http://schemas.microsoft.com/office/drawing/2014/main" id="{B7224D8A-2F6B-4F52-BFD4-82CCDAF79245}"/>
              </a:ext>
            </a:extLst>
          </p:cNvPr>
          <p:cNvSpPr txBox="1"/>
          <p:nvPr userDrawn="1"/>
        </p:nvSpPr>
        <p:spPr>
          <a:xfrm flipH="1">
            <a:off x="-3908" y="4776353"/>
            <a:ext cx="1535542" cy="32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© NIIT ⬝ STACKROUTE</a:t>
            </a:r>
            <a:endParaRPr sz="900">
              <a:solidFill>
                <a:srgbClr val="43434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0" name="Picture 19" descr="A picture containing text, tableware, plate, dishware&#10;&#10;Description automatically generated">
            <a:extLst>
              <a:ext uri="{FF2B5EF4-FFF2-40B4-BE49-F238E27FC236}">
                <a16:creationId xmlns:a16="http://schemas.microsoft.com/office/drawing/2014/main" id="{E21B2476-C156-4A04-98DB-3E24AECB95E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657991" y="64698"/>
            <a:ext cx="439807" cy="668662"/>
          </a:xfrm>
          <a:prstGeom prst="rect">
            <a:avLst/>
          </a:prstGeom>
        </p:spPr>
      </p:pic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52B36A16-6792-436D-925D-E9ABA7E9BC2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73509" y="394477"/>
            <a:ext cx="7597594" cy="598520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 sz="1800" b="1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Name of the Demo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3D5C5639-FEAC-465F-9B82-EF396838912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5488" y="1062475"/>
            <a:ext cx="7595615" cy="3137669"/>
          </a:xfrm>
          <a:prstGeom prst="rect">
            <a:avLst/>
          </a:prstGeom>
        </p:spPr>
        <p:txBody>
          <a:bodyPr/>
          <a:lstStyle>
            <a:lvl1pPr marL="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 sz="1400" b="0" baseline="0">
                <a:latin typeface="+mn-lt"/>
                <a:cs typeface="Arial" panose="020B0604020202020204" pitchFamily="34" charset="0"/>
              </a:defRPr>
            </a:lvl1pPr>
          </a:lstStyle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Description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A026F56-4953-41C7-A110-56FD549C376A}"/>
              </a:ext>
            </a:extLst>
          </p:cNvPr>
          <p:cNvSpPr txBox="1"/>
          <p:nvPr userDrawn="1"/>
        </p:nvSpPr>
        <p:spPr>
          <a:xfrm>
            <a:off x="137506" y="4400741"/>
            <a:ext cx="19541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rgbClr val="F9E022"/>
                </a:solidFill>
                <a:latin typeface="+mj-lt"/>
                <a:cs typeface="Arial" panose="020B0604020202020204" pitchFamily="34" charset="0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071880811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ssessment_Int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0128E56-1992-4FF2-B8E0-1CE56657901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4494"/>
          </a:xfrm>
          <a:prstGeom prst="rect">
            <a:avLst/>
          </a:prstGeom>
        </p:spPr>
      </p:pic>
      <p:sp>
        <p:nvSpPr>
          <p:cNvPr id="11" name="Google Shape;8;p1">
            <a:extLst>
              <a:ext uri="{FF2B5EF4-FFF2-40B4-BE49-F238E27FC236}">
                <a16:creationId xmlns:a16="http://schemas.microsoft.com/office/drawing/2014/main" id="{5FB9CAF7-9592-4584-8200-7E447E011CC9}"/>
              </a:ext>
            </a:extLst>
          </p:cNvPr>
          <p:cNvSpPr/>
          <p:nvPr userDrawn="1"/>
        </p:nvSpPr>
        <p:spPr>
          <a:xfrm>
            <a:off x="8773097" y="4840749"/>
            <a:ext cx="209595" cy="202334"/>
          </a:xfrm>
          <a:prstGeom prst="flowChartConnector">
            <a:avLst/>
          </a:prstGeom>
          <a:solidFill>
            <a:srgbClr val="FF7F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12" name="Google Shape;9;p1">
            <a:extLst>
              <a:ext uri="{FF2B5EF4-FFF2-40B4-BE49-F238E27FC236}">
                <a16:creationId xmlns:a16="http://schemas.microsoft.com/office/drawing/2014/main" id="{E770ED5F-ED43-4F83-B94A-40B1B5ED78A8}"/>
              </a:ext>
            </a:extLst>
          </p:cNvPr>
          <p:cNvSpPr txBox="1"/>
          <p:nvPr userDrawn="1"/>
        </p:nvSpPr>
        <p:spPr>
          <a:xfrm>
            <a:off x="8716584" y="4795125"/>
            <a:ext cx="322621" cy="285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" name="Google Shape;10;p1">
            <a:extLst>
              <a:ext uri="{FF2B5EF4-FFF2-40B4-BE49-F238E27FC236}">
                <a16:creationId xmlns:a16="http://schemas.microsoft.com/office/drawing/2014/main" id="{54AC4115-1B2A-4C01-899B-6C1CFB892C7A}"/>
              </a:ext>
            </a:extLst>
          </p:cNvPr>
          <p:cNvSpPr txBox="1"/>
          <p:nvPr userDrawn="1"/>
        </p:nvSpPr>
        <p:spPr>
          <a:xfrm flipH="1">
            <a:off x="-3908" y="4776353"/>
            <a:ext cx="1535542" cy="32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© NIIT ⬝ STACKROUTE</a:t>
            </a:r>
            <a:endParaRPr sz="900">
              <a:solidFill>
                <a:srgbClr val="43434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4" name="Picture 13" descr="A picture containing text, tableware, plate, dishware&#10;&#10;Description automatically generated">
            <a:extLst>
              <a:ext uri="{FF2B5EF4-FFF2-40B4-BE49-F238E27FC236}">
                <a16:creationId xmlns:a16="http://schemas.microsoft.com/office/drawing/2014/main" id="{1A11624C-79B1-4D3C-AC3D-D348E4D4900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657991" y="64698"/>
            <a:ext cx="439807" cy="668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239590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eck_Your_Understa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8;p1">
            <a:extLst>
              <a:ext uri="{FF2B5EF4-FFF2-40B4-BE49-F238E27FC236}">
                <a16:creationId xmlns:a16="http://schemas.microsoft.com/office/drawing/2014/main" id="{5C5BC307-0073-417E-BD74-41F24A94405F}"/>
              </a:ext>
            </a:extLst>
          </p:cNvPr>
          <p:cNvSpPr/>
          <p:nvPr userDrawn="1"/>
        </p:nvSpPr>
        <p:spPr>
          <a:xfrm>
            <a:off x="8773097" y="4840749"/>
            <a:ext cx="209595" cy="202334"/>
          </a:xfrm>
          <a:prstGeom prst="flowChartConnector">
            <a:avLst/>
          </a:prstGeom>
          <a:solidFill>
            <a:srgbClr val="FF7F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4" name="Google Shape;9;p1">
            <a:extLst>
              <a:ext uri="{FF2B5EF4-FFF2-40B4-BE49-F238E27FC236}">
                <a16:creationId xmlns:a16="http://schemas.microsoft.com/office/drawing/2014/main" id="{E3F4ADDC-756A-4A03-93DA-BB986465F2BD}"/>
              </a:ext>
            </a:extLst>
          </p:cNvPr>
          <p:cNvSpPr txBox="1"/>
          <p:nvPr userDrawn="1"/>
        </p:nvSpPr>
        <p:spPr>
          <a:xfrm>
            <a:off x="8716584" y="4795125"/>
            <a:ext cx="322621" cy="285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" name="Google Shape;10;p1">
            <a:extLst>
              <a:ext uri="{FF2B5EF4-FFF2-40B4-BE49-F238E27FC236}">
                <a16:creationId xmlns:a16="http://schemas.microsoft.com/office/drawing/2014/main" id="{36BC3F3A-97FC-4D1D-9BB9-8D2029593769}"/>
              </a:ext>
            </a:extLst>
          </p:cNvPr>
          <p:cNvSpPr txBox="1"/>
          <p:nvPr userDrawn="1"/>
        </p:nvSpPr>
        <p:spPr>
          <a:xfrm flipH="1">
            <a:off x="-3908" y="4776353"/>
            <a:ext cx="1535542" cy="32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© NIIT ⬝ STACKROUTE</a:t>
            </a:r>
            <a:endParaRPr sz="900">
              <a:solidFill>
                <a:srgbClr val="43434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6" name="Picture 5" descr="A picture containing text, tableware, plate, dishware&#10;&#10;Description automatically generated">
            <a:extLst>
              <a:ext uri="{FF2B5EF4-FFF2-40B4-BE49-F238E27FC236}">
                <a16:creationId xmlns:a16="http://schemas.microsoft.com/office/drawing/2014/main" id="{767D45E8-0943-47B0-9CE1-4115720D0F7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657991" y="64698"/>
            <a:ext cx="439807" cy="6686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DB3D9E4-F3E3-42C8-9A43-E5BC757E65F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8614" y="2661424"/>
            <a:ext cx="2104347" cy="2136004"/>
          </a:xfrm>
          <a:prstGeom prst="rect">
            <a:avLst/>
          </a:prstGeom>
        </p:spPr>
      </p:pic>
      <p:sp>
        <p:nvSpPr>
          <p:cNvPr id="8" name="Title 6">
            <a:extLst>
              <a:ext uri="{FF2B5EF4-FFF2-40B4-BE49-F238E27FC236}">
                <a16:creationId xmlns:a16="http://schemas.microsoft.com/office/drawing/2014/main" id="{737C31A7-4422-42FF-9F07-51E5125390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302" y="168891"/>
            <a:ext cx="7886700" cy="533400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Check Your Understanding</a:t>
            </a:r>
          </a:p>
        </p:txBody>
      </p:sp>
    </p:spTree>
    <p:extLst>
      <p:ext uri="{BB962C8B-B14F-4D97-AF65-F5344CB8AC3E}">
        <p14:creationId xmlns:p14="http://schemas.microsoft.com/office/powerpoint/2010/main" val="3722716323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lf_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CE78C56-8809-4C05-B2DB-62CB286B21D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8" name="Google Shape;8;p1">
            <a:extLst>
              <a:ext uri="{FF2B5EF4-FFF2-40B4-BE49-F238E27FC236}">
                <a16:creationId xmlns:a16="http://schemas.microsoft.com/office/drawing/2014/main" id="{6C5FBC0F-A787-4EA3-9D6F-91B469DFCAC1}"/>
              </a:ext>
            </a:extLst>
          </p:cNvPr>
          <p:cNvSpPr/>
          <p:nvPr userDrawn="1"/>
        </p:nvSpPr>
        <p:spPr>
          <a:xfrm>
            <a:off x="8773097" y="4840749"/>
            <a:ext cx="209595" cy="202334"/>
          </a:xfrm>
          <a:prstGeom prst="flowChartConnector">
            <a:avLst/>
          </a:prstGeom>
          <a:solidFill>
            <a:srgbClr val="FF7F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9" name="Google Shape;9;p1">
            <a:extLst>
              <a:ext uri="{FF2B5EF4-FFF2-40B4-BE49-F238E27FC236}">
                <a16:creationId xmlns:a16="http://schemas.microsoft.com/office/drawing/2014/main" id="{92C5D0A5-11AA-42F8-8C1D-75B95F143943}"/>
              </a:ext>
            </a:extLst>
          </p:cNvPr>
          <p:cNvSpPr txBox="1"/>
          <p:nvPr userDrawn="1"/>
        </p:nvSpPr>
        <p:spPr>
          <a:xfrm>
            <a:off x="8716584" y="4795125"/>
            <a:ext cx="322621" cy="285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" name="Google Shape;10;p1">
            <a:extLst>
              <a:ext uri="{FF2B5EF4-FFF2-40B4-BE49-F238E27FC236}">
                <a16:creationId xmlns:a16="http://schemas.microsoft.com/office/drawing/2014/main" id="{5F6A6FD9-12D8-4499-AB92-3DDB6123C8A8}"/>
              </a:ext>
            </a:extLst>
          </p:cNvPr>
          <p:cNvSpPr txBox="1"/>
          <p:nvPr userDrawn="1"/>
        </p:nvSpPr>
        <p:spPr>
          <a:xfrm flipH="1">
            <a:off x="-3908" y="4776353"/>
            <a:ext cx="1535542" cy="32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© NIIT ⬝ STACKROUTE</a:t>
            </a:r>
            <a:endParaRPr sz="900">
              <a:solidFill>
                <a:srgbClr val="43434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6" name="Picture 15" descr="A picture containing text, tableware, plate, dishware&#10;&#10;Description automatically generated">
            <a:extLst>
              <a:ext uri="{FF2B5EF4-FFF2-40B4-BE49-F238E27FC236}">
                <a16:creationId xmlns:a16="http://schemas.microsoft.com/office/drawing/2014/main" id="{BF65C490-1D88-487A-B524-0AB5F98DF0B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657991" y="64698"/>
            <a:ext cx="439807" cy="668662"/>
          </a:xfrm>
          <a:prstGeom prst="rect">
            <a:avLst/>
          </a:prstGeom>
        </p:spPr>
      </p:pic>
      <p:sp>
        <p:nvSpPr>
          <p:cNvPr id="17" name="Title Placeholder 1">
            <a:extLst>
              <a:ext uri="{FF2B5EF4-FFF2-40B4-BE49-F238E27FC236}">
                <a16:creationId xmlns:a16="http://schemas.microsoft.com/office/drawing/2014/main" id="{4F4D5721-D142-4B04-8D34-1414B0CCF4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302" y="168891"/>
            <a:ext cx="7886700" cy="533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Self Summary</a:t>
            </a:r>
            <a:endParaRPr lang="en-IN"/>
          </a:p>
        </p:txBody>
      </p:sp>
      <p:sp>
        <p:nvSpPr>
          <p:cNvPr id="20" name="Google Shape;18;p3">
            <a:extLst>
              <a:ext uri="{FF2B5EF4-FFF2-40B4-BE49-F238E27FC236}">
                <a16:creationId xmlns:a16="http://schemas.microsoft.com/office/drawing/2014/main" id="{E7035127-0F52-4A72-9764-31D14AB098E8}"/>
              </a:ext>
            </a:extLst>
          </p:cNvPr>
          <p:cNvSpPr txBox="1">
            <a:spLocks noGrp="1"/>
          </p:cNvSpPr>
          <p:nvPr>
            <p:ph type="body" idx="1" hasCustomPrompt="1"/>
          </p:nvPr>
        </p:nvSpPr>
        <p:spPr>
          <a:xfrm>
            <a:off x="217000" y="628650"/>
            <a:ext cx="7709700" cy="39757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defTabSz="914363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ct val="120000"/>
              <a:buFont typeface="Helvetica Neue"/>
              <a:buChar char="●"/>
              <a:defRPr lang="en-US" sz="14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22960" lvl="1" indent="-33020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20000"/>
              <a:buFont typeface="Wingdings" panose="05000000000000000000" pitchFamily="2" charset="2"/>
              <a:buChar char="§"/>
              <a:defRPr sz="1400">
                <a:solidFill>
                  <a:srgbClr val="000000"/>
                </a:solidFill>
                <a:latin typeface="+mn-lt"/>
                <a:ea typeface="Helvetica Neue" panose="020B0604020202020204" charset="0"/>
                <a:cs typeface="Helvetica Neue" panose="020B0604020202020204" charset="0"/>
                <a:sym typeface="Helvetica Neue"/>
              </a:defRPr>
            </a:lvl2pPr>
            <a:lvl3pPr marL="1188720" lvl="2" indent="-33020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20000"/>
              <a:buFont typeface="Wingdings" panose="05000000000000000000" pitchFamily="2" charset="2"/>
              <a:buChar char="§"/>
              <a:defRPr sz="1400">
                <a:solidFill>
                  <a:srgbClr val="000000"/>
                </a:solidFill>
                <a:latin typeface="+mn-lt"/>
                <a:ea typeface="Helvetica Neue" panose="020B0604020202020204" charset="0"/>
                <a:cs typeface="Helvetica Neue" panose="020B0604020202020204" charset="0"/>
                <a:sym typeface="Helvetica Neue"/>
              </a:defRPr>
            </a:lvl3pPr>
            <a:lvl4pPr marL="1554480" lvl="3" indent="-33020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20000"/>
              <a:buFont typeface="Arial" panose="020B0604020202020204" pitchFamily="34" charset="0"/>
              <a:buChar char="•"/>
              <a:defRPr sz="1400">
                <a:solidFill>
                  <a:srgbClr val="000000"/>
                </a:solidFill>
                <a:latin typeface="+mn-lt"/>
                <a:ea typeface="Helvetica Neue" panose="020B0604020202020204" charset="0"/>
                <a:cs typeface="Helvetica Neue" panose="020B0604020202020204" charset="0"/>
                <a:sym typeface="Helvetica Neue"/>
              </a:defRPr>
            </a:lvl4pPr>
            <a:lvl5pPr marL="2286000" lvl="4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○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■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lvl="6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●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lvl="7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○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lvl="8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■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r>
              <a:rPr lang="en-US"/>
              <a:t>Bullet 1</a:t>
            </a:r>
          </a:p>
          <a:p>
            <a:pPr lvl="1"/>
            <a:r>
              <a:rPr lang="en-US"/>
              <a:t>Bullet 2</a:t>
            </a:r>
          </a:p>
          <a:p>
            <a:pPr lvl="2"/>
            <a:r>
              <a:rPr lang="en-US"/>
              <a:t>Bullet 3</a:t>
            </a:r>
          </a:p>
          <a:p>
            <a:pPr lvl="3"/>
            <a:r>
              <a:rPr lang="en-US"/>
              <a:t>Bullet 4</a:t>
            </a:r>
          </a:p>
          <a:p>
            <a:pPr lvl="0"/>
            <a:r>
              <a:rPr lang="en-US"/>
              <a:t>Bullet 1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0414646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" userDrawn="1">
          <p15:clr>
            <a:srgbClr val="FBAE40"/>
          </p15:clr>
        </p15:guide>
        <p15:guide id="2" orient="horz" pos="396" userDrawn="1">
          <p15:clr>
            <a:srgbClr val="FBAE4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brief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0BE6B6C-DCC0-4858-9203-AAC3792B291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1" name="Google Shape;8;p1">
            <a:extLst>
              <a:ext uri="{FF2B5EF4-FFF2-40B4-BE49-F238E27FC236}">
                <a16:creationId xmlns:a16="http://schemas.microsoft.com/office/drawing/2014/main" id="{37650CDC-02F9-417A-B4E9-F670EAC40216}"/>
              </a:ext>
            </a:extLst>
          </p:cNvPr>
          <p:cNvSpPr/>
          <p:nvPr userDrawn="1"/>
        </p:nvSpPr>
        <p:spPr>
          <a:xfrm>
            <a:off x="8773097" y="4840749"/>
            <a:ext cx="209595" cy="202334"/>
          </a:xfrm>
          <a:prstGeom prst="flowChartConnector">
            <a:avLst/>
          </a:prstGeom>
          <a:solidFill>
            <a:srgbClr val="FF7F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12" name="Google Shape;9;p1">
            <a:extLst>
              <a:ext uri="{FF2B5EF4-FFF2-40B4-BE49-F238E27FC236}">
                <a16:creationId xmlns:a16="http://schemas.microsoft.com/office/drawing/2014/main" id="{F4DA71A6-EC64-491C-982C-8EEB4AADDE9C}"/>
              </a:ext>
            </a:extLst>
          </p:cNvPr>
          <p:cNvSpPr txBox="1"/>
          <p:nvPr userDrawn="1"/>
        </p:nvSpPr>
        <p:spPr>
          <a:xfrm>
            <a:off x="8716584" y="4795125"/>
            <a:ext cx="322621" cy="285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" name="Google Shape;10;p1">
            <a:extLst>
              <a:ext uri="{FF2B5EF4-FFF2-40B4-BE49-F238E27FC236}">
                <a16:creationId xmlns:a16="http://schemas.microsoft.com/office/drawing/2014/main" id="{B15FCC6C-4082-4FBF-AE1E-001641F29C91}"/>
              </a:ext>
            </a:extLst>
          </p:cNvPr>
          <p:cNvSpPr txBox="1"/>
          <p:nvPr userDrawn="1"/>
        </p:nvSpPr>
        <p:spPr>
          <a:xfrm flipH="1">
            <a:off x="-3908" y="4776353"/>
            <a:ext cx="1535542" cy="32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© NIIT ⬝ STACKROUTE</a:t>
            </a:r>
            <a:endParaRPr sz="900">
              <a:solidFill>
                <a:srgbClr val="43434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4" name="Picture 13" descr="A picture containing text, tableware, plate, dishware&#10;&#10;Description automatically generated">
            <a:extLst>
              <a:ext uri="{FF2B5EF4-FFF2-40B4-BE49-F238E27FC236}">
                <a16:creationId xmlns:a16="http://schemas.microsoft.com/office/drawing/2014/main" id="{712B65D6-2FEB-424D-86FD-504C329CE34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657991" y="64698"/>
            <a:ext cx="439807" cy="668662"/>
          </a:xfrm>
          <a:prstGeom prst="rect">
            <a:avLst/>
          </a:prstGeom>
        </p:spPr>
      </p:pic>
      <p:sp>
        <p:nvSpPr>
          <p:cNvPr id="19" name="Title Placeholder 1">
            <a:extLst>
              <a:ext uri="{FF2B5EF4-FFF2-40B4-BE49-F238E27FC236}">
                <a16:creationId xmlns:a16="http://schemas.microsoft.com/office/drawing/2014/main" id="{68D99562-C091-4C08-B046-DD4F840E46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302" y="168891"/>
            <a:ext cx="7886700" cy="533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Debrief</a:t>
            </a:r>
            <a:endParaRPr lang="en-IN"/>
          </a:p>
        </p:txBody>
      </p:sp>
      <p:sp>
        <p:nvSpPr>
          <p:cNvPr id="22" name="Google Shape;18;p3">
            <a:extLst>
              <a:ext uri="{FF2B5EF4-FFF2-40B4-BE49-F238E27FC236}">
                <a16:creationId xmlns:a16="http://schemas.microsoft.com/office/drawing/2014/main" id="{43E7C5A8-B1A8-42E3-B94C-0DCFBE0154E9}"/>
              </a:ext>
            </a:extLst>
          </p:cNvPr>
          <p:cNvSpPr txBox="1">
            <a:spLocks noGrp="1"/>
          </p:cNvSpPr>
          <p:nvPr>
            <p:ph type="body" idx="1" hasCustomPrompt="1"/>
          </p:nvPr>
        </p:nvSpPr>
        <p:spPr>
          <a:xfrm>
            <a:off x="217000" y="552450"/>
            <a:ext cx="7709700" cy="40519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defTabSz="914363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ct val="120000"/>
              <a:buFont typeface="Helvetica Neue"/>
              <a:buChar char="●"/>
              <a:defRPr lang="en-US" sz="14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22960" lvl="1" indent="-33020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20000"/>
              <a:buFont typeface="Wingdings" panose="05000000000000000000" pitchFamily="2" charset="2"/>
              <a:buChar char="§"/>
              <a:defRPr sz="1400">
                <a:solidFill>
                  <a:srgbClr val="000000"/>
                </a:solidFill>
                <a:latin typeface="+mn-lt"/>
                <a:ea typeface="Helvetica Neue" panose="020B0604020202020204" charset="0"/>
                <a:cs typeface="Helvetica Neue" panose="020B0604020202020204" charset="0"/>
                <a:sym typeface="Helvetica Neue"/>
              </a:defRPr>
            </a:lvl2pPr>
            <a:lvl3pPr marL="1188720" lvl="2" indent="-33020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20000"/>
              <a:buFont typeface="Wingdings" panose="05000000000000000000" pitchFamily="2" charset="2"/>
              <a:buChar char="§"/>
              <a:defRPr sz="1400">
                <a:solidFill>
                  <a:srgbClr val="000000"/>
                </a:solidFill>
                <a:latin typeface="+mn-lt"/>
                <a:ea typeface="Helvetica Neue" panose="020B0604020202020204" charset="0"/>
                <a:cs typeface="Helvetica Neue" panose="020B0604020202020204" charset="0"/>
                <a:sym typeface="Helvetica Neue"/>
              </a:defRPr>
            </a:lvl3pPr>
            <a:lvl4pPr marL="1554480" lvl="3" indent="-33020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20000"/>
              <a:buFont typeface="Arial" panose="020B0604020202020204" pitchFamily="34" charset="0"/>
              <a:buChar char="•"/>
              <a:defRPr sz="1400">
                <a:solidFill>
                  <a:srgbClr val="000000"/>
                </a:solidFill>
                <a:latin typeface="+mn-lt"/>
                <a:ea typeface="Helvetica Neue" panose="020B0604020202020204" charset="0"/>
                <a:cs typeface="Helvetica Neue" panose="020B0604020202020204" charset="0"/>
                <a:sym typeface="Helvetica Neue"/>
              </a:defRPr>
            </a:lvl4pPr>
            <a:lvl5pPr marL="2286000" lvl="4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○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■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lvl="6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●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lvl="7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○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lvl="8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■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r>
              <a:rPr lang="en-US"/>
              <a:t>Bullet 1</a:t>
            </a:r>
          </a:p>
          <a:p>
            <a:pPr lvl="1"/>
            <a:r>
              <a:rPr lang="en-US"/>
              <a:t>Bullet 2</a:t>
            </a:r>
          </a:p>
          <a:p>
            <a:pPr lvl="2"/>
            <a:r>
              <a:rPr lang="en-US"/>
              <a:t>Bullet 3</a:t>
            </a:r>
          </a:p>
          <a:p>
            <a:pPr lvl="3"/>
            <a:r>
              <a:rPr lang="en-US"/>
              <a:t>Bullet 4</a:t>
            </a:r>
          </a:p>
          <a:p>
            <a:pPr lvl="0"/>
            <a:r>
              <a:rPr lang="en-US"/>
              <a:t>Bullet 1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6863237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" userDrawn="1">
          <p15:clr>
            <a:srgbClr val="FBAE40"/>
          </p15:clr>
        </p15:guide>
        <p15:guide id="2" orient="horz" pos="684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47;p9">
            <a:extLst>
              <a:ext uri="{FF2B5EF4-FFF2-40B4-BE49-F238E27FC236}">
                <a16:creationId xmlns:a16="http://schemas.microsoft.com/office/drawing/2014/main" id="{85196D7B-9C2D-4F2A-892A-EA4584B867B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18600" y="1079250"/>
            <a:ext cx="5506800" cy="2985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None/>
              <a:defRPr sz="3600">
                <a:solidFill>
                  <a:srgbClr val="000000"/>
                </a:solidFill>
                <a:latin typeface="+mj-lt"/>
                <a:ea typeface="Helvetica Neue"/>
                <a:cs typeface="Helvetica Neue"/>
                <a:sym typeface="Helvetica Neu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None/>
              <a:defRPr sz="3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None/>
              <a:defRPr sz="3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None/>
              <a:defRPr sz="3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None/>
              <a:defRPr sz="3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None/>
              <a:defRPr sz="3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None/>
              <a:defRPr sz="3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None/>
              <a:defRPr sz="3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None/>
              <a:defRPr sz="3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pic>
        <p:nvPicPr>
          <p:cNvPr id="4" name="Google Shape;48;p9">
            <a:extLst>
              <a:ext uri="{FF2B5EF4-FFF2-40B4-BE49-F238E27FC236}">
                <a16:creationId xmlns:a16="http://schemas.microsoft.com/office/drawing/2014/main" id="{250AD3A7-8616-4725-BB0C-D1D54D4BBF8A}"/>
              </a:ext>
            </a:extLst>
          </p:cNvPr>
          <p:cNvPicPr preferRelativeResize="0"/>
          <p:nvPr userDrawn="1"/>
        </p:nvPicPr>
        <p:blipFill rotWithShape="1">
          <a:blip r:embed="rId2">
            <a:alphaModFix amt="4000"/>
          </a:blip>
          <a:srcRect l="46001" b="45825"/>
          <a:stretch/>
        </p:blipFill>
        <p:spPr>
          <a:xfrm>
            <a:off x="0" y="2501499"/>
            <a:ext cx="2633375" cy="2642001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50;p9">
            <a:extLst>
              <a:ext uri="{FF2B5EF4-FFF2-40B4-BE49-F238E27FC236}">
                <a16:creationId xmlns:a16="http://schemas.microsoft.com/office/drawing/2014/main" id="{1400EC22-A1A5-43FD-8455-ED6D17EAF287}"/>
              </a:ext>
            </a:extLst>
          </p:cNvPr>
          <p:cNvSpPr/>
          <p:nvPr userDrawn="1"/>
        </p:nvSpPr>
        <p:spPr>
          <a:xfrm rot="10937477">
            <a:off x="-952600" y="-807998"/>
            <a:ext cx="2190616" cy="1699049"/>
          </a:xfrm>
          <a:custGeom>
            <a:avLst/>
            <a:gdLst/>
            <a:ahLst/>
            <a:cxnLst/>
            <a:rect l="l" t="t" r="r" b="b"/>
            <a:pathLst>
              <a:path w="129270" h="575980" extrusionOk="0">
                <a:moveTo>
                  <a:pt x="69347" y="1"/>
                </a:moveTo>
                <a:lnTo>
                  <a:pt x="68704" y="39"/>
                </a:lnTo>
                <a:lnTo>
                  <a:pt x="68068" y="115"/>
                </a:lnTo>
                <a:lnTo>
                  <a:pt x="67438" y="266"/>
                </a:lnTo>
                <a:lnTo>
                  <a:pt x="66829" y="456"/>
                </a:lnTo>
                <a:lnTo>
                  <a:pt x="66226" y="684"/>
                </a:lnTo>
                <a:lnTo>
                  <a:pt x="65630" y="950"/>
                </a:lnTo>
                <a:lnTo>
                  <a:pt x="65047" y="1291"/>
                </a:lnTo>
                <a:lnTo>
                  <a:pt x="64478" y="1633"/>
                </a:lnTo>
                <a:lnTo>
                  <a:pt x="63915" y="2050"/>
                </a:lnTo>
                <a:lnTo>
                  <a:pt x="63359" y="2506"/>
                </a:lnTo>
                <a:lnTo>
                  <a:pt x="62816" y="2999"/>
                </a:lnTo>
                <a:lnTo>
                  <a:pt x="62281" y="3530"/>
                </a:lnTo>
                <a:lnTo>
                  <a:pt x="61758" y="4138"/>
                </a:lnTo>
                <a:lnTo>
                  <a:pt x="61242" y="4745"/>
                </a:lnTo>
                <a:lnTo>
                  <a:pt x="60733" y="5390"/>
                </a:lnTo>
                <a:lnTo>
                  <a:pt x="60238" y="6111"/>
                </a:lnTo>
                <a:lnTo>
                  <a:pt x="59749" y="6832"/>
                </a:lnTo>
                <a:lnTo>
                  <a:pt x="59273" y="7591"/>
                </a:lnTo>
                <a:lnTo>
                  <a:pt x="58798" y="8426"/>
                </a:lnTo>
                <a:lnTo>
                  <a:pt x="58335" y="9261"/>
                </a:lnTo>
                <a:lnTo>
                  <a:pt x="57880" y="10134"/>
                </a:lnTo>
                <a:lnTo>
                  <a:pt x="57438" y="11045"/>
                </a:lnTo>
                <a:lnTo>
                  <a:pt x="56996" y="11994"/>
                </a:lnTo>
                <a:lnTo>
                  <a:pt x="56567" y="12981"/>
                </a:lnTo>
                <a:lnTo>
                  <a:pt x="56138" y="14005"/>
                </a:lnTo>
                <a:lnTo>
                  <a:pt x="55723" y="15030"/>
                </a:lnTo>
                <a:lnTo>
                  <a:pt x="55314" y="16131"/>
                </a:lnTo>
                <a:lnTo>
                  <a:pt x="54913" y="17231"/>
                </a:lnTo>
                <a:lnTo>
                  <a:pt x="54517" y="18370"/>
                </a:lnTo>
                <a:lnTo>
                  <a:pt x="54129" y="19547"/>
                </a:lnTo>
                <a:lnTo>
                  <a:pt x="53747" y="20723"/>
                </a:lnTo>
                <a:lnTo>
                  <a:pt x="53372" y="21938"/>
                </a:lnTo>
                <a:lnTo>
                  <a:pt x="53004" y="23190"/>
                </a:lnTo>
                <a:lnTo>
                  <a:pt x="52642" y="24481"/>
                </a:lnTo>
                <a:lnTo>
                  <a:pt x="52287" y="25771"/>
                </a:lnTo>
                <a:lnTo>
                  <a:pt x="51939" y="27099"/>
                </a:lnTo>
                <a:lnTo>
                  <a:pt x="51590" y="28428"/>
                </a:lnTo>
                <a:lnTo>
                  <a:pt x="51249" y="29794"/>
                </a:lnTo>
                <a:lnTo>
                  <a:pt x="50920" y="31198"/>
                </a:lnTo>
                <a:lnTo>
                  <a:pt x="50592" y="32603"/>
                </a:lnTo>
                <a:lnTo>
                  <a:pt x="50264" y="34045"/>
                </a:lnTo>
                <a:lnTo>
                  <a:pt x="49949" y="35525"/>
                </a:lnTo>
                <a:lnTo>
                  <a:pt x="49634" y="37005"/>
                </a:lnTo>
                <a:lnTo>
                  <a:pt x="49326" y="38485"/>
                </a:lnTo>
                <a:lnTo>
                  <a:pt x="49018" y="40003"/>
                </a:lnTo>
                <a:lnTo>
                  <a:pt x="48723" y="41560"/>
                </a:lnTo>
                <a:lnTo>
                  <a:pt x="48429" y="43078"/>
                </a:lnTo>
                <a:lnTo>
                  <a:pt x="48134" y="44672"/>
                </a:lnTo>
                <a:lnTo>
                  <a:pt x="47846" y="46228"/>
                </a:lnTo>
                <a:lnTo>
                  <a:pt x="47565" y="47822"/>
                </a:lnTo>
                <a:lnTo>
                  <a:pt x="47283" y="49454"/>
                </a:lnTo>
                <a:lnTo>
                  <a:pt x="47009" y="51086"/>
                </a:lnTo>
                <a:lnTo>
                  <a:pt x="46734" y="52718"/>
                </a:lnTo>
                <a:lnTo>
                  <a:pt x="46198" y="56020"/>
                </a:lnTo>
                <a:lnTo>
                  <a:pt x="45669" y="59360"/>
                </a:lnTo>
                <a:lnTo>
                  <a:pt x="45153" y="62775"/>
                </a:lnTo>
                <a:lnTo>
                  <a:pt x="44651" y="66191"/>
                </a:lnTo>
                <a:lnTo>
                  <a:pt x="44149" y="69645"/>
                </a:lnTo>
                <a:lnTo>
                  <a:pt x="43660" y="73099"/>
                </a:lnTo>
                <a:lnTo>
                  <a:pt x="43171" y="76590"/>
                </a:lnTo>
                <a:lnTo>
                  <a:pt x="42688" y="80082"/>
                </a:lnTo>
                <a:lnTo>
                  <a:pt x="41737" y="87103"/>
                </a:lnTo>
                <a:lnTo>
                  <a:pt x="40779" y="94049"/>
                </a:lnTo>
                <a:lnTo>
                  <a:pt x="40304" y="97503"/>
                </a:lnTo>
                <a:lnTo>
                  <a:pt x="39821" y="100956"/>
                </a:lnTo>
                <a:lnTo>
                  <a:pt x="39339" y="104334"/>
                </a:lnTo>
                <a:lnTo>
                  <a:pt x="38844" y="107712"/>
                </a:lnTo>
                <a:lnTo>
                  <a:pt x="38348" y="111052"/>
                </a:lnTo>
                <a:lnTo>
                  <a:pt x="37845" y="114316"/>
                </a:lnTo>
                <a:lnTo>
                  <a:pt x="37330" y="117542"/>
                </a:lnTo>
                <a:lnTo>
                  <a:pt x="36807" y="120730"/>
                </a:lnTo>
                <a:lnTo>
                  <a:pt x="36539" y="122286"/>
                </a:lnTo>
                <a:lnTo>
                  <a:pt x="36271" y="123842"/>
                </a:lnTo>
                <a:lnTo>
                  <a:pt x="35997" y="125360"/>
                </a:lnTo>
                <a:lnTo>
                  <a:pt x="35722" y="126878"/>
                </a:lnTo>
                <a:lnTo>
                  <a:pt x="35441" y="128359"/>
                </a:lnTo>
                <a:lnTo>
                  <a:pt x="35159" y="129839"/>
                </a:lnTo>
                <a:lnTo>
                  <a:pt x="34871" y="131281"/>
                </a:lnTo>
                <a:lnTo>
                  <a:pt x="34583" y="132723"/>
                </a:lnTo>
                <a:lnTo>
                  <a:pt x="34289" y="134127"/>
                </a:lnTo>
                <a:lnTo>
                  <a:pt x="33994" y="135532"/>
                </a:lnTo>
                <a:lnTo>
                  <a:pt x="33686" y="136898"/>
                </a:lnTo>
                <a:lnTo>
                  <a:pt x="33378" y="138226"/>
                </a:lnTo>
                <a:lnTo>
                  <a:pt x="33070" y="139555"/>
                </a:lnTo>
                <a:lnTo>
                  <a:pt x="32755" y="140845"/>
                </a:lnTo>
                <a:lnTo>
                  <a:pt x="32427" y="142098"/>
                </a:lnTo>
                <a:lnTo>
                  <a:pt x="32105" y="143350"/>
                </a:lnTo>
                <a:lnTo>
                  <a:pt x="31770" y="144565"/>
                </a:lnTo>
                <a:lnTo>
                  <a:pt x="31435" y="145741"/>
                </a:lnTo>
                <a:lnTo>
                  <a:pt x="31087" y="146880"/>
                </a:lnTo>
                <a:lnTo>
                  <a:pt x="30739" y="148018"/>
                </a:lnTo>
                <a:lnTo>
                  <a:pt x="30384" y="149119"/>
                </a:lnTo>
                <a:lnTo>
                  <a:pt x="30029" y="150182"/>
                </a:lnTo>
                <a:lnTo>
                  <a:pt x="29660" y="151244"/>
                </a:lnTo>
                <a:lnTo>
                  <a:pt x="29285" y="152231"/>
                </a:lnTo>
                <a:lnTo>
                  <a:pt x="28535" y="154243"/>
                </a:lnTo>
                <a:lnTo>
                  <a:pt x="27778" y="156292"/>
                </a:lnTo>
                <a:lnTo>
                  <a:pt x="27028" y="158380"/>
                </a:lnTo>
                <a:lnTo>
                  <a:pt x="26278" y="160505"/>
                </a:lnTo>
                <a:lnTo>
                  <a:pt x="25527" y="162668"/>
                </a:lnTo>
                <a:lnTo>
                  <a:pt x="24784" y="164908"/>
                </a:lnTo>
                <a:lnTo>
                  <a:pt x="24040" y="167185"/>
                </a:lnTo>
                <a:lnTo>
                  <a:pt x="23297" y="169500"/>
                </a:lnTo>
                <a:lnTo>
                  <a:pt x="22560" y="171853"/>
                </a:lnTo>
                <a:lnTo>
                  <a:pt x="21823" y="174244"/>
                </a:lnTo>
                <a:lnTo>
                  <a:pt x="21093" y="176711"/>
                </a:lnTo>
                <a:lnTo>
                  <a:pt x="20370" y="179216"/>
                </a:lnTo>
                <a:lnTo>
                  <a:pt x="19646" y="181759"/>
                </a:lnTo>
                <a:lnTo>
                  <a:pt x="18936" y="184378"/>
                </a:lnTo>
                <a:lnTo>
                  <a:pt x="18226" y="186996"/>
                </a:lnTo>
                <a:lnTo>
                  <a:pt x="17523" y="189691"/>
                </a:lnTo>
                <a:lnTo>
                  <a:pt x="16833" y="192462"/>
                </a:lnTo>
                <a:lnTo>
                  <a:pt x="16143" y="195232"/>
                </a:lnTo>
                <a:lnTo>
                  <a:pt x="15467" y="198079"/>
                </a:lnTo>
                <a:lnTo>
                  <a:pt x="14797" y="200963"/>
                </a:lnTo>
                <a:lnTo>
                  <a:pt x="14134" y="203923"/>
                </a:lnTo>
                <a:lnTo>
                  <a:pt x="13477" y="206922"/>
                </a:lnTo>
                <a:lnTo>
                  <a:pt x="12834" y="209958"/>
                </a:lnTo>
                <a:lnTo>
                  <a:pt x="12205" y="213032"/>
                </a:lnTo>
                <a:lnTo>
                  <a:pt x="11582" y="216182"/>
                </a:lnTo>
                <a:lnTo>
                  <a:pt x="10972" y="219370"/>
                </a:lnTo>
                <a:lnTo>
                  <a:pt x="10369" y="222634"/>
                </a:lnTo>
                <a:lnTo>
                  <a:pt x="9787" y="225936"/>
                </a:lnTo>
                <a:lnTo>
                  <a:pt x="9211" y="229276"/>
                </a:lnTo>
                <a:lnTo>
                  <a:pt x="8648" y="232654"/>
                </a:lnTo>
                <a:lnTo>
                  <a:pt x="8373" y="234400"/>
                </a:lnTo>
                <a:lnTo>
                  <a:pt x="8099" y="236108"/>
                </a:lnTo>
                <a:lnTo>
                  <a:pt x="7831" y="237854"/>
                </a:lnTo>
                <a:lnTo>
                  <a:pt x="7563" y="239637"/>
                </a:lnTo>
                <a:lnTo>
                  <a:pt x="7302" y="241421"/>
                </a:lnTo>
                <a:lnTo>
                  <a:pt x="7047" y="243205"/>
                </a:lnTo>
                <a:lnTo>
                  <a:pt x="6792" y="244989"/>
                </a:lnTo>
                <a:lnTo>
                  <a:pt x="6538" y="246811"/>
                </a:lnTo>
                <a:lnTo>
                  <a:pt x="6290" y="248632"/>
                </a:lnTo>
                <a:lnTo>
                  <a:pt x="6049" y="250454"/>
                </a:lnTo>
                <a:lnTo>
                  <a:pt x="5808" y="252314"/>
                </a:lnTo>
                <a:lnTo>
                  <a:pt x="5573" y="254211"/>
                </a:lnTo>
                <a:lnTo>
                  <a:pt x="5346" y="256071"/>
                </a:lnTo>
                <a:lnTo>
                  <a:pt x="5118" y="257969"/>
                </a:lnTo>
                <a:lnTo>
                  <a:pt x="4890" y="259867"/>
                </a:lnTo>
                <a:lnTo>
                  <a:pt x="4676" y="261802"/>
                </a:lnTo>
                <a:lnTo>
                  <a:pt x="4455" y="263738"/>
                </a:lnTo>
                <a:lnTo>
                  <a:pt x="4247" y="265673"/>
                </a:lnTo>
                <a:lnTo>
                  <a:pt x="4039" y="267647"/>
                </a:lnTo>
                <a:lnTo>
                  <a:pt x="3839" y="269621"/>
                </a:lnTo>
                <a:lnTo>
                  <a:pt x="3644" y="271632"/>
                </a:lnTo>
                <a:lnTo>
                  <a:pt x="3450" y="273606"/>
                </a:lnTo>
                <a:lnTo>
                  <a:pt x="3262" y="275655"/>
                </a:lnTo>
                <a:lnTo>
                  <a:pt x="3075" y="277667"/>
                </a:lnTo>
                <a:lnTo>
                  <a:pt x="2901" y="279716"/>
                </a:lnTo>
                <a:lnTo>
                  <a:pt x="2727" y="281766"/>
                </a:lnTo>
                <a:lnTo>
                  <a:pt x="2559" y="283853"/>
                </a:lnTo>
                <a:lnTo>
                  <a:pt x="2392" y="285940"/>
                </a:lnTo>
                <a:lnTo>
                  <a:pt x="2231" y="288028"/>
                </a:lnTo>
                <a:lnTo>
                  <a:pt x="2077" y="290153"/>
                </a:lnTo>
                <a:lnTo>
                  <a:pt x="1930" y="292279"/>
                </a:lnTo>
                <a:lnTo>
                  <a:pt x="1782" y="294442"/>
                </a:lnTo>
                <a:lnTo>
                  <a:pt x="1648" y="296605"/>
                </a:lnTo>
                <a:lnTo>
                  <a:pt x="1514" y="298769"/>
                </a:lnTo>
                <a:lnTo>
                  <a:pt x="1380" y="300970"/>
                </a:lnTo>
                <a:lnTo>
                  <a:pt x="1260" y="303171"/>
                </a:lnTo>
                <a:lnTo>
                  <a:pt x="1139" y="305372"/>
                </a:lnTo>
                <a:lnTo>
                  <a:pt x="1032" y="307612"/>
                </a:lnTo>
                <a:lnTo>
                  <a:pt x="925" y="309851"/>
                </a:lnTo>
                <a:lnTo>
                  <a:pt x="818" y="312128"/>
                </a:lnTo>
                <a:lnTo>
                  <a:pt x="724" y="314405"/>
                </a:lnTo>
                <a:lnTo>
                  <a:pt x="637" y="316683"/>
                </a:lnTo>
                <a:lnTo>
                  <a:pt x="550" y="318998"/>
                </a:lnTo>
                <a:lnTo>
                  <a:pt x="469" y="321313"/>
                </a:lnTo>
                <a:lnTo>
                  <a:pt x="396" y="323628"/>
                </a:lnTo>
                <a:lnTo>
                  <a:pt x="329" y="325981"/>
                </a:lnTo>
                <a:lnTo>
                  <a:pt x="268" y="328334"/>
                </a:lnTo>
                <a:lnTo>
                  <a:pt x="215" y="330725"/>
                </a:lnTo>
                <a:lnTo>
                  <a:pt x="168" y="333116"/>
                </a:lnTo>
                <a:lnTo>
                  <a:pt x="121" y="335545"/>
                </a:lnTo>
                <a:lnTo>
                  <a:pt x="88" y="337936"/>
                </a:lnTo>
                <a:lnTo>
                  <a:pt x="54" y="340403"/>
                </a:lnTo>
                <a:lnTo>
                  <a:pt x="34" y="342832"/>
                </a:lnTo>
                <a:lnTo>
                  <a:pt x="14" y="345299"/>
                </a:lnTo>
                <a:lnTo>
                  <a:pt x="0" y="347804"/>
                </a:lnTo>
                <a:lnTo>
                  <a:pt x="0" y="350271"/>
                </a:lnTo>
                <a:lnTo>
                  <a:pt x="0" y="352814"/>
                </a:lnTo>
                <a:lnTo>
                  <a:pt x="7" y="355319"/>
                </a:lnTo>
                <a:lnTo>
                  <a:pt x="21" y="357862"/>
                </a:lnTo>
                <a:lnTo>
                  <a:pt x="41" y="360443"/>
                </a:lnTo>
                <a:lnTo>
                  <a:pt x="74" y="363023"/>
                </a:lnTo>
                <a:lnTo>
                  <a:pt x="108" y="365604"/>
                </a:lnTo>
                <a:lnTo>
                  <a:pt x="148" y="368185"/>
                </a:lnTo>
                <a:lnTo>
                  <a:pt x="195" y="370804"/>
                </a:lnTo>
                <a:lnTo>
                  <a:pt x="255" y="373461"/>
                </a:lnTo>
                <a:lnTo>
                  <a:pt x="315" y="376117"/>
                </a:lnTo>
                <a:lnTo>
                  <a:pt x="382" y="378774"/>
                </a:lnTo>
                <a:lnTo>
                  <a:pt x="463" y="381469"/>
                </a:lnTo>
                <a:lnTo>
                  <a:pt x="543" y="384125"/>
                </a:lnTo>
                <a:lnTo>
                  <a:pt x="637" y="386820"/>
                </a:lnTo>
                <a:lnTo>
                  <a:pt x="731" y="389477"/>
                </a:lnTo>
                <a:lnTo>
                  <a:pt x="831" y="392096"/>
                </a:lnTo>
                <a:lnTo>
                  <a:pt x="945" y="394752"/>
                </a:lnTo>
                <a:lnTo>
                  <a:pt x="1059" y="397333"/>
                </a:lnTo>
                <a:lnTo>
                  <a:pt x="1179" y="399952"/>
                </a:lnTo>
                <a:lnTo>
                  <a:pt x="1307" y="402533"/>
                </a:lnTo>
                <a:lnTo>
                  <a:pt x="1447" y="405114"/>
                </a:lnTo>
                <a:lnTo>
                  <a:pt x="1588" y="407694"/>
                </a:lnTo>
                <a:lnTo>
                  <a:pt x="1735" y="410237"/>
                </a:lnTo>
                <a:lnTo>
                  <a:pt x="1889" y="412780"/>
                </a:lnTo>
                <a:lnTo>
                  <a:pt x="2050" y="415285"/>
                </a:lnTo>
                <a:lnTo>
                  <a:pt x="2218" y="417790"/>
                </a:lnTo>
                <a:lnTo>
                  <a:pt x="2392" y="420295"/>
                </a:lnTo>
                <a:lnTo>
                  <a:pt x="2573" y="422762"/>
                </a:lnTo>
                <a:lnTo>
                  <a:pt x="2760" y="425229"/>
                </a:lnTo>
                <a:lnTo>
                  <a:pt x="2954" y="427658"/>
                </a:lnTo>
                <a:lnTo>
                  <a:pt x="3155" y="430087"/>
                </a:lnTo>
                <a:lnTo>
                  <a:pt x="3363" y="432516"/>
                </a:lnTo>
                <a:lnTo>
                  <a:pt x="3577" y="434907"/>
                </a:lnTo>
                <a:lnTo>
                  <a:pt x="3798" y="437298"/>
                </a:lnTo>
                <a:lnTo>
                  <a:pt x="4026" y="439651"/>
                </a:lnTo>
                <a:lnTo>
                  <a:pt x="4261" y="442004"/>
                </a:lnTo>
                <a:lnTo>
                  <a:pt x="4495" y="444357"/>
                </a:lnTo>
                <a:lnTo>
                  <a:pt x="4743" y="446672"/>
                </a:lnTo>
                <a:lnTo>
                  <a:pt x="4997" y="448988"/>
                </a:lnTo>
                <a:lnTo>
                  <a:pt x="5259" y="451265"/>
                </a:lnTo>
                <a:lnTo>
                  <a:pt x="5526" y="453542"/>
                </a:lnTo>
                <a:lnTo>
                  <a:pt x="5801" y="455781"/>
                </a:lnTo>
                <a:lnTo>
                  <a:pt x="6082" y="458020"/>
                </a:lnTo>
                <a:lnTo>
                  <a:pt x="6370" y="460260"/>
                </a:lnTo>
                <a:lnTo>
                  <a:pt x="6672" y="462461"/>
                </a:lnTo>
                <a:lnTo>
                  <a:pt x="6973" y="464662"/>
                </a:lnTo>
                <a:lnTo>
                  <a:pt x="7281" y="466826"/>
                </a:lnTo>
                <a:lnTo>
                  <a:pt x="7596" y="468989"/>
                </a:lnTo>
                <a:lnTo>
                  <a:pt x="7918" y="471114"/>
                </a:lnTo>
                <a:lnTo>
                  <a:pt x="8246" y="473240"/>
                </a:lnTo>
                <a:lnTo>
                  <a:pt x="8588" y="475327"/>
                </a:lnTo>
                <a:lnTo>
                  <a:pt x="8929" y="477414"/>
                </a:lnTo>
                <a:lnTo>
                  <a:pt x="9278" y="479464"/>
                </a:lnTo>
                <a:lnTo>
                  <a:pt x="9639" y="481513"/>
                </a:lnTo>
                <a:lnTo>
                  <a:pt x="10001" y="483563"/>
                </a:lnTo>
                <a:lnTo>
                  <a:pt x="10376" y="485574"/>
                </a:lnTo>
                <a:lnTo>
                  <a:pt x="10751" y="487548"/>
                </a:lnTo>
                <a:lnTo>
                  <a:pt x="11140" y="489522"/>
                </a:lnTo>
                <a:lnTo>
                  <a:pt x="11535" y="491495"/>
                </a:lnTo>
                <a:lnTo>
                  <a:pt x="11930" y="493431"/>
                </a:lnTo>
                <a:lnTo>
                  <a:pt x="12339" y="495366"/>
                </a:lnTo>
                <a:lnTo>
                  <a:pt x="12754" y="497264"/>
                </a:lnTo>
                <a:lnTo>
                  <a:pt x="13176" y="499124"/>
                </a:lnTo>
                <a:lnTo>
                  <a:pt x="13605" y="500983"/>
                </a:lnTo>
                <a:lnTo>
                  <a:pt x="14040" y="502843"/>
                </a:lnTo>
                <a:lnTo>
                  <a:pt x="14482" y="504665"/>
                </a:lnTo>
                <a:lnTo>
                  <a:pt x="14931" y="506449"/>
                </a:lnTo>
                <a:lnTo>
                  <a:pt x="15393" y="508233"/>
                </a:lnTo>
                <a:lnTo>
                  <a:pt x="15855" y="509978"/>
                </a:lnTo>
                <a:lnTo>
                  <a:pt x="16324" y="511724"/>
                </a:lnTo>
                <a:lnTo>
                  <a:pt x="16806" y="513470"/>
                </a:lnTo>
                <a:lnTo>
                  <a:pt x="17295" y="515140"/>
                </a:lnTo>
                <a:lnTo>
                  <a:pt x="17784" y="516848"/>
                </a:lnTo>
                <a:lnTo>
                  <a:pt x="18287" y="518480"/>
                </a:lnTo>
                <a:lnTo>
                  <a:pt x="18796" y="520150"/>
                </a:lnTo>
                <a:lnTo>
                  <a:pt x="19311" y="521744"/>
                </a:lnTo>
                <a:lnTo>
                  <a:pt x="19834" y="523338"/>
                </a:lnTo>
                <a:lnTo>
                  <a:pt x="20370" y="524932"/>
                </a:lnTo>
                <a:lnTo>
                  <a:pt x="20906" y="526488"/>
                </a:lnTo>
                <a:lnTo>
                  <a:pt x="21448" y="528006"/>
                </a:lnTo>
                <a:lnTo>
                  <a:pt x="22004" y="529524"/>
                </a:lnTo>
                <a:lnTo>
                  <a:pt x="22567" y="531004"/>
                </a:lnTo>
                <a:lnTo>
                  <a:pt x="23129" y="532485"/>
                </a:lnTo>
                <a:lnTo>
                  <a:pt x="23706" y="533927"/>
                </a:lnTo>
                <a:lnTo>
                  <a:pt x="24288" y="535369"/>
                </a:lnTo>
                <a:lnTo>
                  <a:pt x="24884" y="536773"/>
                </a:lnTo>
                <a:lnTo>
                  <a:pt x="25481" y="538140"/>
                </a:lnTo>
                <a:lnTo>
                  <a:pt x="26083" y="539506"/>
                </a:lnTo>
                <a:lnTo>
                  <a:pt x="26700" y="540834"/>
                </a:lnTo>
                <a:lnTo>
                  <a:pt x="27316" y="542125"/>
                </a:lnTo>
                <a:lnTo>
                  <a:pt x="27945" y="543415"/>
                </a:lnTo>
                <a:lnTo>
                  <a:pt x="28582" y="544706"/>
                </a:lnTo>
                <a:lnTo>
                  <a:pt x="29225" y="545920"/>
                </a:lnTo>
                <a:lnTo>
                  <a:pt x="29881" y="547173"/>
                </a:lnTo>
                <a:lnTo>
                  <a:pt x="30538" y="548349"/>
                </a:lnTo>
                <a:lnTo>
                  <a:pt x="31201" y="549526"/>
                </a:lnTo>
                <a:lnTo>
                  <a:pt x="31877" y="550664"/>
                </a:lnTo>
                <a:lnTo>
                  <a:pt x="32561" y="551803"/>
                </a:lnTo>
                <a:lnTo>
                  <a:pt x="33250" y="552903"/>
                </a:lnTo>
                <a:lnTo>
                  <a:pt x="33947" y="554004"/>
                </a:lnTo>
                <a:lnTo>
                  <a:pt x="34650" y="555029"/>
                </a:lnTo>
                <a:lnTo>
                  <a:pt x="35367" y="556054"/>
                </a:lnTo>
                <a:lnTo>
                  <a:pt x="36084" y="557078"/>
                </a:lnTo>
                <a:lnTo>
                  <a:pt x="36814" y="558065"/>
                </a:lnTo>
                <a:lnTo>
                  <a:pt x="37551" y="559014"/>
                </a:lnTo>
                <a:lnTo>
                  <a:pt x="38294" y="559963"/>
                </a:lnTo>
                <a:lnTo>
                  <a:pt x="39051" y="560836"/>
                </a:lnTo>
                <a:lnTo>
                  <a:pt x="39808" y="561747"/>
                </a:lnTo>
                <a:lnTo>
                  <a:pt x="40578" y="562582"/>
                </a:lnTo>
                <a:lnTo>
                  <a:pt x="41355" y="563417"/>
                </a:lnTo>
                <a:lnTo>
                  <a:pt x="42139" y="564214"/>
                </a:lnTo>
                <a:lnTo>
                  <a:pt x="42929" y="565011"/>
                </a:lnTo>
                <a:lnTo>
                  <a:pt x="43727" y="565770"/>
                </a:lnTo>
                <a:lnTo>
                  <a:pt x="44537" y="566491"/>
                </a:lnTo>
                <a:lnTo>
                  <a:pt x="45354" y="567212"/>
                </a:lnTo>
                <a:lnTo>
                  <a:pt x="46178" y="567857"/>
                </a:lnTo>
                <a:lnTo>
                  <a:pt x="47009" y="568540"/>
                </a:lnTo>
                <a:lnTo>
                  <a:pt x="47846" y="569147"/>
                </a:lnTo>
                <a:lnTo>
                  <a:pt x="48697" y="569755"/>
                </a:lnTo>
                <a:lnTo>
                  <a:pt x="49547" y="570324"/>
                </a:lnTo>
                <a:lnTo>
                  <a:pt x="50411" y="570855"/>
                </a:lnTo>
                <a:lnTo>
                  <a:pt x="51289" y="571387"/>
                </a:lnTo>
                <a:lnTo>
                  <a:pt x="52166" y="571880"/>
                </a:lnTo>
                <a:lnTo>
                  <a:pt x="53057" y="572336"/>
                </a:lnTo>
                <a:lnTo>
                  <a:pt x="53948" y="572791"/>
                </a:lnTo>
                <a:lnTo>
                  <a:pt x="54859" y="573208"/>
                </a:lnTo>
                <a:lnTo>
                  <a:pt x="55770" y="573588"/>
                </a:lnTo>
                <a:lnTo>
                  <a:pt x="56688" y="573930"/>
                </a:lnTo>
                <a:lnTo>
                  <a:pt x="57619" y="574271"/>
                </a:lnTo>
                <a:lnTo>
                  <a:pt x="58556" y="574575"/>
                </a:lnTo>
                <a:lnTo>
                  <a:pt x="59501" y="574840"/>
                </a:lnTo>
                <a:lnTo>
                  <a:pt x="60459" y="575068"/>
                </a:lnTo>
                <a:lnTo>
                  <a:pt x="61417" y="575296"/>
                </a:lnTo>
                <a:lnTo>
                  <a:pt x="62388" y="575486"/>
                </a:lnTo>
                <a:lnTo>
                  <a:pt x="63366" y="575637"/>
                </a:lnTo>
                <a:lnTo>
                  <a:pt x="64357" y="575751"/>
                </a:lnTo>
                <a:lnTo>
                  <a:pt x="65348" y="575865"/>
                </a:lnTo>
                <a:lnTo>
                  <a:pt x="66353" y="575941"/>
                </a:lnTo>
                <a:lnTo>
                  <a:pt x="67365" y="575979"/>
                </a:lnTo>
                <a:lnTo>
                  <a:pt x="68389" y="575979"/>
                </a:lnTo>
                <a:lnTo>
                  <a:pt x="69803" y="575941"/>
                </a:lnTo>
                <a:lnTo>
                  <a:pt x="71223" y="575827"/>
                </a:lnTo>
                <a:lnTo>
                  <a:pt x="72643" y="575637"/>
                </a:lnTo>
                <a:lnTo>
                  <a:pt x="74056" y="575334"/>
                </a:lnTo>
                <a:lnTo>
                  <a:pt x="75476" y="574954"/>
                </a:lnTo>
                <a:lnTo>
                  <a:pt x="76889" y="574499"/>
                </a:lnTo>
                <a:lnTo>
                  <a:pt x="77593" y="574233"/>
                </a:lnTo>
                <a:lnTo>
                  <a:pt x="78296" y="573930"/>
                </a:lnTo>
                <a:lnTo>
                  <a:pt x="79006" y="573626"/>
                </a:lnTo>
                <a:lnTo>
                  <a:pt x="79709" y="573284"/>
                </a:lnTo>
                <a:lnTo>
                  <a:pt x="80406" y="572905"/>
                </a:lnTo>
                <a:lnTo>
                  <a:pt x="81109" y="572525"/>
                </a:lnTo>
                <a:lnTo>
                  <a:pt x="81813" y="572108"/>
                </a:lnTo>
                <a:lnTo>
                  <a:pt x="82509" y="571690"/>
                </a:lnTo>
                <a:lnTo>
                  <a:pt x="83206" y="571235"/>
                </a:lnTo>
                <a:lnTo>
                  <a:pt x="83903" y="570741"/>
                </a:lnTo>
                <a:lnTo>
                  <a:pt x="84592" y="570248"/>
                </a:lnTo>
                <a:lnTo>
                  <a:pt x="85282" y="569717"/>
                </a:lnTo>
                <a:lnTo>
                  <a:pt x="85979" y="569185"/>
                </a:lnTo>
                <a:lnTo>
                  <a:pt x="86662" y="568578"/>
                </a:lnTo>
                <a:lnTo>
                  <a:pt x="87352" y="567971"/>
                </a:lnTo>
                <a:lnTo>
                  <a:pt x="88035" y="567364"/>
                </a:lnTo>
                <a:lnTo>
                  <a:pt x="88719" y="566680"/>
                </a:lnTo>
                <a:lnTo>
                  <a:pt x="89395" y="566035"/>
                </a:lnTo>
                <a:lnTo>
                  <a:pt x="90072" y="565314"/>
                </a:lnTo>
                <a:lnTo>
                  <a:pt x="90748" y="564555"/>
                </a:lnTo>
                <a:lnTo>
                  <a:pt x="91418" y="563796"/>
                </a:lnTo>
                <a:lnTo>
                  <a:pt x="92088" y="563037"/>
                </a:lnTo>
                <a:lnTo>
                  <a:pt x="92751" y="562202"/>
                </a:lnTo>
                <a:lnTo>
                  <a:pt x="93414" y="561367"/>
                </a:lnTo>
                <a:lnTo>
                  <a:pt x="94077" y="560494"/>
                </a:lnTo>
                <a:lnTo>
                  <a:pt x="94734" y="559583"/>
                </a:lnTo>
                <a:lnTo>
                  <a:pt x="95390" y="558672"/>
                </a:lnTo>
                <a:lnTo>
                  <a:pt x="96040" y="557724"/>
                </a:lnTo>
                <a:lnTo>
                  <a:pt x="96683" y="556737"/>
                </a:lnTo>
                <a:lnTo>
                  <a:pt x="97333" y="555750"/>
                </a:lnTo>
                <a:lnTo>
                  <a:pt x="97969" y="554687"/>
                </a:lnTo>
                <a:lnTo>
                  <a:pt x="98605" y="553625"/>
                </a:lnTo>
                <a:lnTo>
                  <a:pt x="99241" y="552524"/>
                </a:lnTo>
                <a:lnTo>
                  <a:pt x="99871" y="551423"/>
                </a:lnTo>
                <a:lnTo>
                  <a:pt x="100494" y="550247"/>
                </a:lnTo>
                <a:lnTo>
                  <a:pt x="101117" y="549070"/>
                </a:lnTo>
                <a:lnTo>
                  <a:pt x="101733" y="547856"/>
                </a:lnTo>
                <a:lnTo>
                  <a:pt x="102343" y="546603"/>
                </a:lnTo>
                <a:lnTo>
                  <a:pt x="102952" y="545351"/>
                </a:lnTo>
                <a:lnTo>
                  <a:pt x="103555" y="544022"/>
                </a:lnTo>
                <a:lnTo>
                  <a:pt x="104158" y="542694"/>
                </a:lnTo>
                <a:lnTo>
                  <a:pt x="104747" y="541328"/>
                </a:lnTo>
                <a:lnTo>
                  <a:pt x="105344" y="539923"/>
                </a:lnTo>
                <a:lnTo>
                  <a:pt x="105926" y="538519"/>
                </a:lnTo>
                <a:lnTo>
                  <a:pt x="106509" y="537039"/>
                </a:lnTo>
                <a:lnTo>
                  <a:pt x="107078" y="535559"/>
                </a:lnTo>
                <a:lnTo>
                  <a:pt x="107654" y="534041"/>
                </a:lnTo>
                <a:lnTo>
                  <a:pt x="108217" y="532485"/>
                </a:lnTo>
                <a:lnTo>
                  <a:pt x="108780" y="530891"/>
                </a:lnTo>
                <a:lnTo>
                  <a:pt x="109329" y="529259"/>
                </a:lnTo>
                <a:lnTo>
                  <a:pt x="109878" y="527627"/>
                </a:lnTo>
                <a:lnTo>
                  <a:pt x="110421" y="525957"/>
                </a:lnTo>
                <a:lnTo>
                  <a:pt x="110963" y="524211"/>
                </a:lnTo>
                <a:lnTo>
                  <a:pt x="111493" y="522465"/>
                </a:lnTo>
                <a:lnTo>
                  <a:pt x="112022" y="520681"/>
                </a:lnTo>
                <a:lnTo>
                  <a:pt x="112537" y="518859"/>
                </a:lnTo>
                <a:lnTo>
                  <a:pt x="113053" y="517038"/>
                </a:lnTo>
                <a:lnTo>
                  <a:pt x="113562" y="515140"/>
                </a:lnTo>
                <a:lnTo>
                  <a:pt x="114065" y="513204"/>
                </a:lnTo>
                <a:lnTo>
                  <a:pt x="114560" y="511269"/>
                </a:lnTo>
                <a:lnTo>
                  <a:pt x="115049" y="509257"/>
                </a:lnTo>
                <a:lnTo>
                  <a:pt x="115532" y="507246"/>
                </a:lnTo>
                <a:lnTo>
                  <a:pt x="116007" y="505196"/>
                </a:lnTo>
                <a:lnTo>
                  <a:pt x="116476" y="503109"/>
                </a:lnTo>
                <a:lnTo>
                  <a:pt x="116938" y="500983"/>
                </a:lnTo>
                <a:lnTo>
                  <a:pt x="117394" y="498820"/>
                </a:lnTo>
                <a:lnTo>
                  <a:pt x="117842" y="496619"/>
                </a:lnTo>
                <a:lnTo>
                  <a:pt x="118285" y="494380"/>
                </a:lnTo>
                <a:lnTo>
                  <a:pt x="118713" y="492102"/>
                </a:lnTo>
                <a:lnTo>
                  <a:pt x="119142" y="489787"/>
                </a:lnTo>
                <a:lnTo>
                  <a:pt x="119564" y="487434"/>
                </a:lnTo>
                <a:lnTo>
                  <a:pt x="119973" y="485081"/>
                </a:lnTo>
                <a:lnTo>
                  <a:pt x="120381" y="482652"/>
                </a:lnTo>
                <a:lnTo>
                  <a:pt x="120776" y="480185"/>
                </a:lnTo>
                <a:lnTo>
                  <a:pt x="121165" y="477680"/>
                </a:lnTo>
                <a:lnTo>
                  <a:pt x="121547" y="475175"/>
                </a:lnTo>
                <a:lnTo>
                  <a:pt x="121922" y="472594"/>
                </a:lnTo>
                <a:lnTo>
                  <a:pt x="122283" y="469976"/>
                </a:lnTo>
                <a:lnTo>
                  <a:pt x="122638" y="467357"/>
                </a:lnTo>
                <a:lnTo>
                  <a:pt x="122987" y="464662"/>
                </a:lnTo>
                <a:lnTo>
                  <a:pt x="123328" y="461930"/>
                </a:lnTo>
                <a:lnTo>
                  <a:pt x="123663" y="459197"/>
                </a:lnTo>
                <a:lnTo>
                  <a:pt x="123985" y="456388"/>
                </a:lnTo>
                <a:lnTo>
                  <a:pt x="124300" y="453542"/>
                </a:lnTo>
                <a:lnTo>
                  <a:pt x="124608" y="450657"/>
                </a:lnTo>
                <a:lnTo>
                  <a:pt x="124902" y="447735"/>
                </a:lnTo>
                <a:lnTo>
                  <a:pt x="125190" y="444775"/>
                </a:lnTo>
                <a:lnTo>
                  <a:pt x="125472" y="441776"/>
                </a:lnTo>
                <a:lnTo>
                  <a:pt x="125740" y="438740"/>
                </a:lnTo>
                <a:lnTo>
                  <a:pt x="126001" y="435666"/>
                </a:lnTo>
                <a:lnTo>
                  <a:pt x="126255" y="432554"/>
                </a:lnTo>
                <a:lnTo>
                  <a:pt x="126497" y="429404"/>
                </a:lnTo>
                <a:lnTo>
                  <a:pt x="126731" y="426216"/>
                </a:lnTo>
                <a:lnTo>
                  <a:pt x="126952" y="422952"/>
                </a:lnTo>
                <a:lnTo>
                  <a:pt x="127166" y="419688"/>
                </a:lnTo>
                <a:lnTo>
                  <a:pt x="127374" y="416348"/>
                </a:lnTo>
                <a:lnTo>
                  <a:pt x="127568" y="412970"/>
                </a:lnTo>
                <a:lnTo>
                  <a:pt x="127749" y="409592"/>
                </a:lnTo>
                <a:lnTo>
                  <a:pt x="127923" y="406138"/>
                </a:lnTo>
                <a:lnTo>
                  <a:pt x="128091" y="402647"/>
                </a:lnTo>
                <a:lnTo>
                  <a:pt x="128245" y="399117"/>
                </a:lnTo>
                <a:lnTo>
                  <a:pt x="128386" y="395511"/>
                </a:lnTo>
                <a:lnTo>
                  <a:pt x="128519" y="391906"/>
                </a:lnTo>
                <a:lnTo>
                  <a:pt x="128640" y="388224"/>
                </a:lnTo>
                <a:lnTo>
                  <a:pt x="128754" y="384543"/>
                </a:lnTo>
                <a:lnTo>
                  <a:pt x="128854" y="380786"/>
                </a:lnTo>
                <a:lnTo>
                  <a:pt x="128948" y="376990"/>
                </a:lnTo>
                <a:lnTo>
                  <a:pt x="129029" y="373157"/>
                </a:lnTo>
                <a:lnTo>
                  <a:pt x="129096" y="369286"/>
                </a:lnTo>
                <a:lnTo>
                  <a:pt x="129149" y="365339"/>
                </a:lnTo>
                <a:lnTo>
                  <a:pt x="129196" y="361353"/>
                </a:lnTo>
                <a:lnTo>
                  <a:pt x="129229" y="357368"/>
                </a:lnTo>
                <a:lnTo>
                  <a:pt x="129256" y="353307"/>
                </a:lnTo>
                <a:lnTo>
                  <a:pt x="129270" y="349170"/>
                </a:lnTo>
                <a:lnTo>
                  <a:pt x="129270" y="345034"/>
                </a:lnTo>
                <a:lnTo>
                  <a:pt x="129256" y="340821"/>
                </a:lnTo>
                <a:lnTo>
                  <a:pt x="129236" y="336950"/>
                </a:lnTo>
                <a:lnTo>
                  <a:pt x="129216" y="333078"/>
                </a:lnTo>
                <a:lnTo>
                  <a:pt x="129183" y="329207"/>
                </a:lnTo>
                <a:lnTo>
                  <a:pt x="129142" y="325336"/>
                </a:lnTo>
                <a:lnTo>
                  <a:pt x="129102" y="321465"/>
                </a:lnTo>
                <a:lnTo>
                  <a:pt x="129049" y="317631"/>
                </a:lnTo>
                <a:lnTo>
                  <a:pt x="128995" y="313798"/>
                </a:lnTo>
                <a:lnTo>
                  <a:pt x="128928" y="309965"/>
                </a:lnTo>
                <a:lnTo>
                  <a:pt x="128861" y="306132"/>
                </a:lnTo>
                <a:lnTo>
                  <a:pt x="128787" y="302336"/>
                </a:lnTo>
                <a:lnTo>
                  <a:pt x="128707" y="298503"/>
                </a:lnTo>
                <a:lnTo>
                  <a:pt x="128620" y="294708"/>
                </a:lnTo>
                <a:lnTo>
                  <a:pt x="128526" y="290950"/>
                </a:lnTo>
                <a:lnTo>
                  <a:pt x="128426" y="287155"/>
                </a:lnTo>
                <a:lnTo>
                  <a:pt x="128319" y="283398"/>
                </a:lnTo>
                <a:lnTo>
                  <a:pt x="128205" y="279640"/>
                </a:lnTo>
                <a:lnTo>
                  <a:pt x="128084" y="275921"/>
                </a:lnTo>
                <a:lnTo>
                  <a:pt x="127957" y="272201"/>
                </a:lnTo>
                <a:lnTo>
                  <a:pt x="127830" y="268482"/>
                </a:lnTo>
                <a:lnTo>
                  <a:pt x="127689" y="264762"/>
                </a:lnTo>
                <a:lnTo>
                  <a:pt x="127548" y="261081"/>
                </a:lnTo>
                <a:lnTo>
                  <a:pt x="127394" y="257400"/>
                </a:lnTo>
                <a:lnTo>
                  <a:pt x="127240" y="253756"/>
                </a:lnTo>
                <a:lnTo>
                  <a:pt x="127079" y="250075"/>
                </a:lnTo>
                <a:lnTo>
                  <a:pt x="126905" y="246469"/>
                </a:lnTo>
                <a:lnTo>
                  <a:pt x="126731" y="242826"/>
                </a:lnTo>
                <a:lnTo>
                  <a:pt x="126550" y="239220"/>
                </a:lnTo>
                <a:lnTo>
                  <a:pt x="126363" y="235614"/>
                </a:lnTo>
                <a:lnTo>
                  <a:pt x="126168" y="232047"/>
                </a:lnTo>
                <a:lnTo>
                  <a:pt x="125967" y="228479"/>
                </a:lnTo>
                <a:lnTo>
                  <a:pt x="125767" y="224950"/>
                </a:lnTo>
                <a:lnTo>
                  <a:pt x="125552" y="221420"/>
                </a:lnTo>
                <a:lnTo>
                  <a:pt x="125331" y="217890"/>
                </a:lnTo>
                <a:lnTo>
                  <a:pt x="125110" y="214399"/>
                </a:lnTo>
                <a:lnTo>
                  <a:pt x="124882" y="210907"/>
                </a:lnTo>
                <a:lnTo>
                  <a:pt x="124641" y="207453"/>
                </a:lnTo>
                <a:lnTo>
                  <a:pt x="124400" y="203999"/>
                </a:lnTo>
                <a:lnTo>
                  <a:pt x="124152" y="200584"/>
                </a:lnTo>
                <a:lnTo>
                  <a:pt x="123898" y="197168"/>
                </a:lnTo>
                <a:lnTo>
                  <a:pt x="123636" y="193790"/>
                </a:lnTo>
                <a:lnTo>
                  <a:pt x="123369" y="190412"/>
                </a:lnTo>
                <a:lnTo>
                  <a:pt x="123094" y="187034"/>
                </a:lnTo>
                <a:lnTo>
                  <a:pt x="122813" y="183732"/>
                </a:lnTo>
                <a:lnTo>
                  <a:pt x="122531" y="180392"/>
                </a:lnTo>
                <a:lnTo>
                  <a:pt x="122237" y="177091"/>
                </a:lnTo>
                <a:lnTo>
                  <a:pt x="121942" y="173827"/>
                </a:lnTo>
                <a:lnTo>
                  <a:pt x="121634" y="170563"/>
                </a:lnTo>
                <a:lnTo>
                  <a:pt x="121326" y="167337"/>
                </a:lnTo>
                <a:lnTo>
                  <a:pt x="121011" y="164111"/>
                </a:lnTo>
                <a:lnTo>
                  <a:pt x="120689" y="160922"/>
                </a:lnTo>
                <a:lnTo>
                  <a:pt x="120361" y="157772"/>
                </a:lnTo>
                <a:lnTo>
                  <a:pt x="120026" y="154622"/>
                </a:lnTo>
                <a:lnTo>
                  <a:pt x="119685" y="151510"/>
                </a:lnTo>
                <a:lnTo>
                  <a:pt x="119336" y="148398"/>
                </a:lnTo>
                <a:lnTo>
                  <a:pt x="118988" y="145324"/>
                </a:lnTo>
                <a:lnTo>
                  <a:pt x="118626" y="142249"/>
                </a:lnTo>
                <a:lnTo>
                  <a:pt x="118264" y="139213"/>
                </a:lnTo>
                <a:lnTo>
                  <a:pt x="117889" y="136215"/>
                </a:lnTo>
                <a:lnTo>
                  <a:pt x="117514" y="133217"/>
                </a:lnTo>
                <a:lnTo>
                  <a:pt x="117132" y="130256"/>
                </a:lnTo>
                <a:lnTo>
                  <a:pt x="116744" y="127334"/>
                </a:lnTo>
                <a:lnTo>
                  <a:pt x="116349" y="124411"/>
                </a:lnTo>
                <a:lnTo>
                  <a:pt x="115947" y="121527"/>
                </a:lnTo>
                <a:lnTo>
                  <a:pt x="115538" y="118680"/>
                </a:lnTo>
                <a:lnTo>
                  <a:pt x="115130" y="115834"/>
                </a:lnTo>
                <a:lnTo>
                  <a:pt x="114708" y="113025"/>
                </a:lnTo>
                <a:lnTo>
                  <a:pt x="114286" y="110255"/>
                </a:lnTo>
                <a:lnTo>
                  <a:pt x="113857" y="107522"/>
                </a:lnTo>
                <a:lnTo>
                  <a:pt x="113415" y="104790"/>
                </a:lnTo>
                <a:lnTo>
                  <a:pt x="112973" y="102095"/>
                </a:lnTo>
                <a:lnTo>
                  <a:pt x="112524" y="99400"/>
                </a:lnTo>
                <a:lnTo>
                  <a:pt x="112069" y="96781"/>
                </a:lnTo>
                <a:lnTo>
                  <a:pt x="111613" y="94163"/>
                </a:lnTo>
                <a:lnTo>
                  <a:pt x="111144" y="91582"/>
                </a:lnTo>
                <a:lnTo>
                  <a:pt x="110675" y="89001"/>
                </a:lnTo>
                <a:lnTo>
                  <a:pt x="110193" y="86496"/>
                </a:lnTo>
                <a:lnTo>
                  <a:pt x="109711" y="83991"/>
                </a:lnTo>
                <a:lnTo>
                  <a:pt x="109222" y="81524"/>
                </a:lnTo>
                <a:lnTo>
                  <a:pt x="108719" y="79095"/>
                </a:lnTo>
                <a:lnTo>
                  <a:pt x="108217" y="76666"/>
                </a:lnTo>
                <a:lnTo>
                  <a:pt x="107715" y="74313"/>
                </a:lnTo>
                <a:lnTo>
                  <a:pt x="107199" y="71960"/>
                </a:lnTo>
                <a:lnTo>
                  <a:pt x="106677" y="69645"/>
                </a:lnTo>
                <a:lnTo>
                  <a:pt x="106154" y="67368"/>
                </a:lnTo>
                <a:lnTo>
                  <a:pt x="105618" y="65091"/>
                </a:lnTo>
                <a:lnTo>
                  <a:pt x="105082" y="62889"/>
                </a:lnTo>
                <a:lnTo>
                  <a:pt x="104540" y="60688"/>
                </a:lnTo>
                <a:lnTo>
                  <a:pt x="103991" y="58563"/>
                </a:lnTo>
                <a:lnTo>
                  <a:pt x="103435" y="56437"/>
                </a:lnTo>
                <a:lnTo>
                  <a:pt x="102872" y="54350"/>
                </a:lnTo>
                <a:lnTo>
                  <a:pt x="102303" y="52300"/>
                </a:lnTo>
                <a:lnTo>
                  <a:pt x="101733" y="50289"/>
                </a:lnTo>
                <a:lnTo>
                  <a:pt x="101150" y="48277"/>
                </a:lnTo>
                <a:lnTo>
                  <a:pt x="100568" y="46342"/>
                </a:lnTo>
                <a:lnTo>
                  <a:pt x="99978" y="44444"/>
                </a:lnTo>
                <a:lnTo>
                  <a:pt x="99382" y="42546"/>
                </a:lnTo>
                <a:lnTo>
                  <a:pt x="98779" y="40725"/>
                </a:lnTo>
                <a:lnTo>
                  <a:pt x="98170" y="38903"/>
                </a:lnTo>
                <a:lnTo>
                  <a:pt x="97560" y="37119"/>
                </a:lnTo>
                <a:lnTo>
                  <a:pt x="96937" y="35411"/>
                </a:lnTo>
                <a:lnTo>
                  <a:pt x="96314" y="33703"/>
                </a:lnTo>
                <a:lnTo>
                  <a:pt x="95678" y="32033"/>
                </a:lnTo>
                <a:lnTo>
                  <a:pt x="95042" y="30401"/>
                </a:lnTo>
                <a:lnTo>
                  <a:pt x="94399" y="28845"/>
                </a:lnTo>
                <a:lnTo>
                  <a:pt x="93749" y="27289"/>
                </a:lnTo>
                <a:lnTo>
                  <a:pt x="93099" y="25771"/>
                </a:lnTo>
                <a:lnTo>
                  <a:pt x="92436" y="24291"/>
                </a:lnTo>
                <a:lnTo>
                  <a:pt x="91766" y="22887"/>
                </a:lnTo>
                <a:lnTo>
                  <a:pt x="91096" y="21482"/>
                </a:lnTo>
                <a:lnTo>
                  <a:pt x="90420" y="20116"/>
                </a:lnTo>
                <a:lnTo>
                  <a:pt x="89737" y="18826"/>
                </a:lnTo>
                <a:lnTo>
                  <a:pt x="89047" y="17535"/>
                </a:lnTo>
                <a:lnTo>
                  <a:pt x="88350" y="16321"/>
                </a:lnTo>
                <a:lnTo>
                  <a:pt x="87647" y="15144"/>
                </a:lnTo>
                <a:lnTo>
                  <a:pt x="86944" y="13968"/>
                </a:lnTo>
                <a:lnTo>
                  <a:pt x="86227" y="12867"/>
                </a:lnTo>
                <a:lnTo>
                  <a:pt x="85510" y="11804"/>
                </a:lnTo>
                <a:lnTo>
                  <a:pt x="84787" y="10779"/>
                </a:lnTo>
                <a:lnTo>
                  <a:pt x="84057" y="9793"/>
                </a:lnTo>
                <a:lnTo>
                  <a:pt x="83320" y="8844"/>
                </a:lnTo>
                <a:lnTo>
                  <a:pt x="82583" y="7971"/>
                </a:lnTo>
                <a:lnTo>
                  <a:pt x="81833" y="7098"/>
                </a:lnTo>
                <a:lnTo>
                  <a:pt x="81083" y="6301"/>
                </a:lnTo>
                <a:lnTo>
                  <a:pt x="80319" y="5542"/>
                </a:lnTo>
                <a:lnTo>
                  <a:pt x="79555" y="4821"/>
                </a:lnTo>
                <a:lnTo>
                  <a:pt x="78785" y="4138"/>
                </a:lnTo>
                <a:lnTo>
                  <a:pt x="78015" y="3492"/>
                </a:lnTo>
                <a:lnTo>
                  <a:pt x="77231" y="2923"/>
                </a:lnTo>
                <a:lnTo>
                  <a:pt x="76454" y="2392"/>
                </a:lnTo>
                <a:lnTo>
                  <a:pt x="75690" y="1898"/>
                </a:lnTo>
                <a:lnTo>
                  <a:pt x="74934" y="1481"/>
                </a:lnTo>
                <a:lnTo>
                  <a:pt x="74197" y="1101"/>
                </a:lnTo>
                <a:lnTo>
                  <a:pt x="73467" y="798"/>
                </a:lnTo>
                <a:lnTo>
                  <a:pt x="72750" y="532"/>
                </a:lnTo>
                <a:lnTo>
                  <a:pt x="72047" y="304"/>
                </a:lnTo>
                <a:lnTo>
                  <a:pt x="71357" y="153"/>
                </a:lnTo>
                <a:lnTo>
                  <a:pt x="70674" y="39"/>
                </a:lnTo>
                <a:lnTo>
                  <a:pt x="70004" y="1"/>
                </a:lnTo>
                <a:close/>
              </a:path>
            </a:pathLst>
          </a:custGeom>
          <a:solidFill>
            <a:srgbClr val="FF7F4A">
              <a:alpha val="491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7933950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lf_Summary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FA57848-4F5C-4517-9FB1-CD78539A78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</p:spPr>
      </p:pic>
      <p:sp>
        <p:nvSpPr>
          <p:cNvPr id="11" name="Google Shape;8;p1">
            <a:extLst>
              <a:ext uri="{FF2B5EF4-FFF2-40B4-BE49-F238E27FC236}">
                <a16:creationId xmlns:a16="http://schemas.microsoft.com/office/drawing/2014/main" id="{5383A8CF-800F-4347-B915-E383BC1AF872}"/>
              </a:ext>
            </a:extLst>
          </p:cNvPr>
          <p:cNvSpPr/>
          <p:nvPr userDrawn="1"/>
        </p:nvSpPr>
        <p:spPr>
          <a:xfrm>
            <a:off x="8773097" y="4840749"/>
            <a:ext cx="209595" cy="202334"/>
          </a:xfrm>
          <a:prstGeom prst="flowChartConnector">
            <a:avLst/>
          </a:prstGeom>
          <a:solidFill>
            <a:srgbClr val="FF7F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12" name="Google Shape;9;p1">
            <a:extLst>
              <a:ext uri="{FF2B5EF4-FFF2-40B4-BE49-F238E27FC236}">
                <a16:creationId xmlns:a16="http://schemas.microsoft.com/office/drawing/2014/main" id="{E502CBA2-BCC9-4466-859D-80B77168DDFE}"/>
              </a:ext>
            </a:extLst>
          </p:cNvPr>
          <p:cNvSpPr txBox="1"/>
          <p:nvPr userDrawn="1"/>
        </p:nvSpPr>
        <p:spPr>
          <a:xfrm>
            <a:off x="8716584" y="4795125"/>
            <a:ext cx="322621" cy="285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" name="Google Shape;10;p1">
            <a:extLst>
              <a:ext uri="{FF2B5EF4-FFF2-40B4-BE49-F238E27FC236}">
                <a16:creationId xmlns:a16="http://schemas.microsoft.com/office/drawing/2014/main" id="{D51C5931-9DFA-49FD-8C82-31D34D3D1841}"/>
              </a:ext>
            </a:extLst>
          </p:cNvPr>
          <p:cNvSpPr txBox="1"/>
          <p:nvPr userDrawn="1"/>
        </p:nvSpPr>
        <p:spPr>
          <a:xfrm flipH="1">
            <a:off x="-3908" y="4776353"/>
            <a:ext cx="1535542" cy="32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© NIIT ⬝ STACKROUTE</a:t>
            </a:r>
            <a:endParaRPr sz="900">
              <a:solidFill>
                <a:srgbClr val="43434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4" name="Picture 13" descr="A picture containing text, tableware, plate, dishware&#10;&#10;Description automatically generated">
            <a:extLst>
              <a:ext uri="{FF2B5EF4-FFF2-40B4-BE49-F238E27FC236}">
                <a16:creationId xmlns:a16="http://schemas.microsoft.com/office/drawing/2014/main" id="{4CC2E7A3-4F18-44F2-AB53-986ECDD4B51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657991" y="64698"/>
            <a:ext cx="439807" cy="668662"/>
          </a:xfrm>
          <a:prstGeom prst="rect">
            <a:avLst/>
          </a:prstGeom>
        </p:spPr>
      </p:pic>
      <p:sp>
        <p:nvSpPr>
          <p:cNvPr id="19" name="Title Placeholder 1">
            <a:extLst>
              <a:ext uri="{FF2B5EF4-FFF2-40B4-BE49-F238E27FC236}">
                <a16:creationId xmlns:a16="http://schemas.microsoft.com/office/drawing/2014/main" id="{0781CA67-159E-4F49-963A-860A9627E2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302" y="168891"/>
            <a:ext cx="7886700" cy="533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Self Summary</a:t>
            </a:r>
            <a:endParaRPr lang="en-IN"/>
          </a:p>
        </p:txBody>
      </p:sp>
      <p:sp>
        <p:nvSpPr>
          <p:cNvPr id="23" name="Google Shape;18;p3">
            <a:extLst>
              <a:ext uri="{FF2B5EF4-FFF2-40B4-BE49-F238E27FC236}">
                <a16:creationId xmlns:a16="http://schemas.microsoft.com/office/drawing/2014/main" id="{A4265E48-35B1-407C-AE8A-9402B5CE6619}"/>
              </a:ext>
            </a:extLst>
          </p:cNvPr>
          <p:cNvSpPr txBox="1">
            <a:spLocks noGrp="1"/>
          </p:cNvSpPr>
          <p:nvPr>
            <p:ph type="body" idx="1" hasCustomPrompt="1"/>
          </p:nvPr>
        </p:nvSpPr>
        <p:spPr>
          <a:xfrm>
            <a:off x="217000" y="628650"/>
            <a:ext cx="7709700" cy="39757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defTabSz="914363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ct val="120000"/>
              <a:buFont typeface="Helvetica Neue"/>
              <a:buChar char="●"/>
              <a:defRPr lang="en-US" sz="14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22960" lvl="1" indent="-33020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20000"/>
              <a:buFont typeface="Wingdings" panose="05000000000000000000" pitchFamily="2" charset="2"/>
              <a:buChar char="§"/>
              <a:defRPr sz="1400">
                <a:solidFill>
                  <a:srgbClr val="000000"/>
                </a:solidFill>
                <a:latin typeface="+mn-lt"/>
                <a:ea typeface="Helvetica Neue" panose="020B0604020202020204" charset="0"/>
                <a:cs typeface="Helvetica Neue" panose="020B0604020202020204" charset="0"/>
                <a:sym typeface="Helvetica Neue"/>
              </a:defRPr>
            </a:lvl2pPr>
            <a:lvl3pPr marL="1188720" lvl="2" indent="-33020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20000"/>
              <a:buFont typeface="Wingdings" panose="05000000000000000000" pitchFamily="2" charset="2"/>
              <a:buChar char="§"/>
              <a:defRPr sz="1400">
                <a:solidFill>
                  <a:srgbClr val="000000"/>
                </a:solidFill>
                <a:latin typeface="+mn-lt"/>
                <a:ea typeface="Helvetica Neue" panose="020B0604020202020204" charset="0"/>
                <a:cs typeface="Helvetica Neue" panose="020B0604020202020204" charset="0"/>
                <a:sym typeface="Helvetica Neue"/>
              </a:defRPr>
            </a:lvl3pPr>
            <a:lvl4pPr marL="1554480" lvl="3" indent="-33020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20000"/>
              <a:buFont typeface="Arial" panose="020B0604020202020204" pitchFamily="34" charset="0"/>
              <a:buChar char="•"/>
              <a:defRPr sz="1400">
                <a:solidFill>
                  <a:srgbClr val="000000"/>
                </a:solidFill>
                <a:latin typeface="+mn-lt"/>
                <a:ea typeface="Helvetica Neue" panose="020B0604020202020204" charset="0"/>
                <a:cs typeface="Helvetica Neue" panose="020B0604020202020204" charset="0"/>
                <a:sym typeface="Helvetica Neue"/>
              </a:defRPr>
            </a:lvl4pPr>
            <a:lvl5pPr marL="2286000" lvl="4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○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■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lvl="6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●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lvl="7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○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lvl="8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■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r>
              <a:rPr lang="en-US"/>
              <a:t>Bullet 1</a:t>
            </a:r>
          </a:p>
          <a:p>
            <a:pPr lvl="1"/>
            <a:r>
              <a:rPr lang="en-US"/>
              <a:t>Bullet 2</a:t>
            </a:r>
          </a:p>
          <a:p>
            <a:pPr lvl="2"/>
            <a:r>
              <a:rPr lang="en-US"/>
              <a:t>Bullet 3</a:t>
            </a:r>
          </a:p>
          <a:p>
            <a:pPr lvl="3"/>
            <a:r>
              <a:rPr lang="en-US"/>
              <a:t>Bullet 4</a:t>
            </a:r>
          </a:p>
          <a:p>
            <a:pPr lvl="0"/>
            <a:r>
              <a:rPr lang="en-US"/>
              <a:t>Bullet 1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7280339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" userDrawn="1">
          <p15:clr>
            <a:srgbClr val="FBAE40"/>
          </p15:clr>
        </p15:guide>
        <p15:guide id="2" orient="horz" pos="396" userDrawn="1">
          <p15:clr>
            <a:srgbClr val="FBAE40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brief_Slide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5E034E4D-D26F-4789-846E-1336CB0688A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</p:spPr>
      </p:pic>
      <p:sp>
        <p:nvSpPr>
          <p:cNvPr id="24" name="Google Shape;8;p1">
            <a:extLst>
              <a:ext uri="{FF2B5EF4-FFF2-40B4-BE49-F238E27FC236}">
                <a16:creationId xmlns:a16="http://schemas.microsoft.com/office/drawing/2014/main" id="{CC5C9CF0-6764-40FD-923B-C6C21B16DE75}"/>
              </a:ext>
            </a:extLst>
          </p:cNvPr>
          <p:cNvSpPr/>
          <p:nvPr userDrawn="1"/>
        </p:nvSpPr>
        <p:spPr>
          <a:xfrm>
            <a:off x="8773097" y="4840749"/>
            <a:ext cx="209595" cy="202334"/>
          </a:xfrm>
          <a:prstGeom prst="flowChartConnector">
            <a:avLst/>
          </a:prstGeom>
          <a:solidFill>
            <a:srgbClr val="FF7F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25" name="Google Shape;9;p1">
            <a:extLst>
              <a:ext uri="{FF2B5EF4-FFF2-40B4-BE49-F238E27FC236}">
                <a16:creationId xmlns:a16="http://schemas.microsoft.com/office/drawing/2014/main" id="{F86AC656-F16C-46C0-90F7-BAABE1A36700}"/>
              </a:ext>
            </a:extLst>
          </p:cNvPr>
          <p:cNvSpPr txBox="1"/>
          <p:nvPr userDrawn="1"/>
        </p:nvSpPr>
        <p:spPr>
          <a:xfrm>
            <a:off x="8716584" y="4795125"/>
            <a:ext cx="322621" cy="285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" name="Google Shape;10;p1">
            <a:extLst>
              <a:ext uri="{FF2B5EF4-FFF2-40B4-BE49-F238E27FC236}">
                <a16:creationId xmlns:a16="http://schemas.microsoft.com/office/drawing/2014/main" id="{1F5B907D-F6EE-4F1A-B093-3679A314ABE6}"/>
              </a:ext>
            </a:extLst>
          </p:cNvPr>
          <p:cNvSpPr txBox="1"/>
          <p:nvPr userDrawn="1"/>
        </p:nvSpPr>
        <p:spPr>
          <a:xfrm flipH="1">
            <a:off x="-3908" y="4776353"/>
            <a:ext cx="1535542" cy="32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© NIIT ⬝ STACKROUTE</a:t>
            </a:r>
            <a:endParaRPr sz="900">
              <a:solidFill>
                <a:srgbClr val="43434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7" name="Picture 26" descr="A picture containing text, tableware, plate, dishware&#10;&#10;Description automatically generated">
            <a:extLst>
              <a:ext uri="{FF2B5EF4-FFF2-40B4-BE49-F238E27FC236}">
                <a16:creationId xmlns:a16="http://schemas.microsoft.com/office/drawing/2014/main" id="{F6A9375D-18FD-4C57-BCDE-E74B1B4D583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657991" y="64698"/>
            <a:ext cx="439807" cy="668662"/>
          </a:xfrm>
          <a:prstGeom prst="rect">
            <a:avLst/>
          </a:prstGeom>
        </p:spPr>
      </p:pic>
      <p:sp>
        <p:nvSpPr>
          <p:cNvPr id="28" name="Title Placeholder 1">
            <a:extLst>
              <a:ext uri="{FF2B5EF4-FFF2-40B4-BE49-F238E27FC236}">
                <a16:creationId xmlns:a16="http://schemas.microsoft.com/office/drawing/2014/main" id="{781034E2-2AEC-4B26-8EED-CA9C0175748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0302" y="168891"/>
            <a:ext cx="7886700" cy="533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Debrief</a:t>
            </a:r>
            <a:endParaRPr lang="en-IN"/>
          </a:p>
        </p:txBody>
      </p:sp>
      <p:sp>
        <p:nvSpPr>
          <p:cNvPr id="32" name="Google Shape;18;p3">
            <a:extLst>
              <a:ext uri="{FF2B5EF4-FFF2-40B4-BE49-F238E27FC236}">
                <a16:creationId xmlns:a16="http://schemas.microsoft.com/office/drawing/2014/main" id="{F6A77B65-2A2D-4B32-BFE1-31FF51FB8074}"/>
              </a:ext>
            </a:extLst>
          </p:cNvPr>
          <p:cNvSpPr txBox="1">
            <a:spLocks noGrp="1"/>
          </p:cNvSpPr>
          <p:nvPr>
            <p:ph type="body" idx="1" hasCustomPrompt="1"/>
          </p:nvPr>
        </p:nvSpPr>
        <p:spPr>
          <a:xfrm>
            <a:off x="217000" y="552450"/>
            <a:ext cx="7709700" cy="40519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defTabSz="914363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ct val="120000"/>
              <a:buFont typeface="Helvetica Neue"/>
              <a:buChar char="●"/>
              <a:defRPr lang="en-US" sz="14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22960" lvl="1" indent="-33020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20000"/>
              <a:buFont typeface="Wingdings" panose="05000000000000000000" pitchFamily="2" charset="2"/>
              <a:buChar char="§"/>
              <a:defRPr sz="1400">
                <a:solidFill>
                  <a:srgbClr val="000000"/>
                </a:solidFill>
                <a:latin typeface="+mn-lt"/>
                <a:ea typeface="Helvetica Neue" panose="020B0604020202020204" charset="0"/>
                <a:cs typeface="Helvetica Neue" panose="020B0604020202020204" charset="0"/>
                <a:sym typeface="Helvetica Neue"/>
              </a:defRPr>
            </a:lvl2pPr>
            <a:lvl3pPr marL="1188720" lvl="2" indent="-33020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20000"/>
              <a:buFont typeface="Wingdings" panose="05000000000000000000" pitchFamily="2" charset="2"/>
              <a:buChar char="§"/>
              <a:defRPr sz="1400">
                <a:solidFill>
                  <a:srgbClr val="000000"/>
                </a:solidFill>
                <a:latin typeface="+mn-lt"/>
                <a:ea typeface="Helvetica Neue" panose="020B0604020202020204" charset="0"/>
                <a:cs typeface="Helvetica Neue" panose="020B0604020202020204" charset="0"/>
                <a:sym typeface="Helvetica Neue"/>
              </a:defRPr>
            </a:lvl3pPr>
            <a:lvl4pPr marL="1554480" lvl="3" indent="-33020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20000"/>
              <a:buFont typeface="Arial" panose="020B0604020202020204" pitchFamily="34" charset="0"/>
              <a:buChar char="•"/>
              <a:defRPr sz="1400">
                <a:solidFill>
                  <a:srgbClr val="000000"/>
                </a:solidFill>
                <a:latin typeface="+mn-lt"/>
                <a:ea typeface="Helvetica Neue" panose="020B0604020202020204" charset="0"/>
                <a:cs typeface="Helvetica Neue" panose="020B0604020202020204" charset="0"/>
                <a:sym typeface="Helvetica Neue"/>
              </a:defRPr>
            </a:lvl4pPr>
            <a:lvl5pPr marL="2286000" lvl="4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○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■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lvl="6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●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lvl="7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○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lvl="8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■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r>
              <a:rPr lang="en-US"/>
              <a:t>Bullet 1</a:t>
            </a:r>
          </a:p>
          <a:p>
            <a:pPr lvl="1"/>
            <a:r>
              <a:rPr lang="en-US"/>
              <a:t>Bullet 2</a:t>
            </a:r>
          </a:p>
          <a:p>
            <a:pPr lvl="2"/>
            <a:r>
              <a:rPr lang="en-US"/>
              <a:t>Bullet 3</a:t>
            </a:r>
          </a:p>
          <a:p>
            <a:pPr lvl="3"/>
            <a:r>
              <a:rPr lang="en-US"/>
              <a:t>Bullet 4</a:t>
            </a:r>
          </a:p>
          <a:p>
            <a:pPr lvl="0"/>
            <a:r>
              <a:rPr lang="en-US"/>
              <a:t>Bullet 1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4101772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" userDrawn="1">
          <p15:clr>
            <a:srgbClr val="FBAE40"/>
          </p15:clr>
        </p15:guide>
        <p15:guide id="2" orient="horz" pos="732" userDrawn="1">
          <p15:clr>
            <a:srgbClr val="FBAE40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you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D042625-E844-410D-BAFD-F37DF960F83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907" y="0"/>
            <a:ext cx="9147908" cy="5143500"/>
          </a:xfrm>
          <a:prstGeom prst="rect">
            <a:avLst/>
          </a:prstGeom>
        </p:spPr>
      </p:pic>
      <p:sp>
        <p:nvSpPr>
          <p:cNvPr id="4" name="Google Shape;10;p1">
            <a:extLst>
              <a:ext uri="{FF2B5EF4-FFF2-40B4-BE49-F238E27FC236}">
                <a16:creationId xmlns:a16="http://schemas.microsoft.com/office/drawing/2014/main" id="{B47344F5-86A0-4792-B13D-5771B3B9B845}"/>
              </a:ext>
            </a:extLst>
          </p:cNvPr>
          <p:cNvSpPr txBox="1"/>
          <p:nvPr userDrawn="1"/>
        </p:nvSpPr>
        <p:spPr>
          <a:xfrm flipH="1">
            <a:off x="-3908" y="4776353"/>
            <a:ext cx="1535542" cy="32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© NIIT ⬝ STACKROUTE</a:t>
            </a:r>
            <a:endParaRPr sz="900">
              <a:solidFill>
                <a:srgbClr val="43434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" name="Picture 4" descr="A picture containing text, tableware, plate, dishware&#10;&#10;Description automatically generated">
            <a:extLst>
              <a:ext uri="{FF2B5EF4-FFF2-40B4-BE49-F238E27FC236}">
                <a16:creationId xmlns:a16="http://schemas.microsoft.com/office/drawing/2014/main" id="{6272C708-6A74-4C71-B3B4-785DA5F348D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657991" y="64698"/>
            <a:ext cx="439807" cy="668662"/>
          </a:xfrm>
          <a:prstGeom prst="rect">
            <a:avLst/>
          </a:prstGeom>
        </p:spPr>
      </p:pic>
      <p:sp>
        <p:nvSpPr>
          <p:cNvPr id="6" name="Google Shape;8;p1">
            <a:extLst>
              <a:ext uri="{FF2B5EF4-FFF2-40B4-BE49-F238E27FC236}">
                <a16:creationId xmlns:a16="http://schemas.microsoft.com/office/drawing/2014/main" id="{618EDFFC-B4DF-44A4-A564-C2256B1874C5}"/>
              </a:ext>
            </a:extLst>
          </p:cNvPr>
          <p:cNvSpPr/>
          <p:nvPr userDrawn="1"/>
        </p:nvSpPr>
        <p:spPr>
          <a:xfrm>
            <a:off x="8773097" y="4840749"/>
            <a:ext cx="209595" cy="202334"/>
          </a:xfrm>
          <a:prstGeom prst="flowChartConnector">
            <a:avLst/>
          </a:prstGeom>
          <a:solidFill>
            <a:srgbClr val="FF7F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7" name="Google Shape;9;p1">
            <a:extLst>
              <a:ext uri="{FF2B5EF4-FFF2-40B4-BE49-F238E27FC236}">
                <a16:creationId xmlns:a16="http://schemas.microsoft.com/office/drawing/2014/main" id="{4CBFA872-5FA2-411E-9FF5-B704A1354B42}"/>
              </a:ext>
            </a:extLst>
          </p:cNvPr>
          <p:cNvSpPr txBox="1"/>
          <p:nvPr userDrawn="1"/>
        </p:nvSpPr>
        <p:spPr>
          <a:xfrm>
            <a:off x="8716584" y="4795125"/>
            <a:ext cx="322621" cy="285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754727968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raight Line Infographic - 9 Step Process" userDrawn="1">
  <p:cSld name="BLANK_1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8"/>
          <p:cNvSpPr txBox="1">
            <a:spLocks noGrp="1"/>
          </p:cNvSpPr>
          <p:nvPr>
            <p:ph type="title" idx="9"/>
          </p:nvPr>
        </p:nvSpPr>
        <p:spPr>
          <a:xfrm>
            <a:off x="3108791" y="4815450"/>
            <a:ext cx="2926419" cy="17106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00"/>
              <a:buFont typeface="Helvetica Neue"/>
              <a:buNone/>
              <a:defRPr sz="900" b="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00"/>
              <a:buFont typeface="Helvetica Neue"/>
              <a:buNone/>
              <a:defRPr sz="900" b="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00"/>
              <a:buFont typeface="Helvetica Neue"/>
              <a:buNone/>
              <a:defRPr sz="900" b="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00"/>
              <a:buFont typeface="Helvetica Neue"/>
              <a:buNone/>
              <a:defRPr sz="900" b="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00"/>
              <a:buFont typeface="Helvetica Neue"/>
              <a:buNone/>
              <a:defRPr sz="900" b="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00"/>
              <a:buFont typeface="Helvetica Neue"/>
              <a:buNone/>
              <a:defRPr sz="900" b="0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00"/>
              <a:buFont typeface="Helvetica Neue"/>
              <a:buNone/>
              <a:defRPr sz="900" b="0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00"/>
              <a:buFont typeface="Helvetica Neue"/>
              <a:buNone/>
              <a:defRPr sz="900" b="0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00"/>
              <a:buFont typeface="Helvetica Neue"/>
              <a:buNone/>
              <a:defRPr sz="900" b="0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35" name="Google Shape;135;p18"/>
          <p:cNvSpPr txBox="1"/>
          <p:nvPr/>
        </p:nvSpPr>
        <p:spPr>
          <a:xfrm>
            <a:off x="2165945" y="4535252"/>
            <a:ext cx="4812110" cy="307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latin typeface="Helvetica Neue"/>
                <a:ea typeface="Helvetica Neue"/>
                <a:cs typeface="Helvetica Neue"/>
                <a:sym typeface="Helvetica Neue"/>
              </a:rPr>
              <a:t>TOTAL DURATION</a:t>
            </a:r>
            <a:endParaRPr sz="800"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88563228-221C-460F-8A96-5FF1D16A0CF6}"/>
              </a:ext>
            </a:extLst>
          </p:cNvPr>
          <p:cNvGrpSpPr/>
          <p:nvPr userDrawn="1"/>
        </p:nvGrpSpPr>
        <p:grpSpPr>
          <a:xfrm>
            <a:off x="1702500" y="2731502"/>
            <a:ext cx="4951200" cy="444470"/>
            <a:chOff x="1702500" y="2731501"/>
            <a:chExt cx="4951200" cy="725757"/>
          </a:xfrm>
        </p:grpSpPr>
        <p:cxnSp>
          <p:nvCxnSpPr>
            <p:cNvPr id="140" name="Google Shape;140;p18"/>
            <p:cNvCxnSpPr>
              <a:cxnSpLocks/>
            </p:cNvCxnSpPr>
            <p:nvPr/>
          </p:nvCxnSpPr>
          <p:spPr>
            <a:xfrm>
              <a:off x="1702500" y="2731558"/>
              <a:ext cx="0" cy="7257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41" name="Google Shape;141;p18"/>
            <p:cNvCxnSpPr>
              <a:cxnSpLocks/>
            </p:cNvCxnSpPr>
            <p:nvPr/>
          </p:nvCxnSpPr>
          <p:spPr>
            <a:xfrm>
              <a:off x="3351568" y="2731501"/>
              <a:ext cx="0" cy="7257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42" name="Google Shape;142;p18"/>
            <p:cNvCxnSpPr>
              <a:cxnSpLocks/>
            </p:cNvCxnSpPr>
            <p:nvPr/>
          </p:nvCxnSpPr>
          <p:spPr>
            <a:xfrm>
              <a:off x="5004572" y="2731501"/>
              <a:ext cx="0" cy="7257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43" name="Google Shape;143;p18"/>
            <p:cNvCxnSpPr>
              <a:cxnSpLocks/>
            </p:cNvCxnSpPr>
            <p:nvPr/>
          </p:nvCxnSpPr>
          <p:spPr>
            <a:xfrm>
              <a:off x="6653700" y="2731501"/>
              <a:ext cx="0" cy="7257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B9E09569-3894-4160-98CB-AEDF93D8ED81}"/>
              </a:ext>
            </a:extLst>
          </p:cNvPr>
          <p:cNvGrpSpPr/>
          <p:nvPr userDrawn="1"/>
        </p:nvGrpSpPr>
        <p:grpSpPr>
          <a:xfrm>
            <a:off x="877375" y="2242881"/>
            <a:ext cx="6602775" cy="444319"/>
            <a:chOff x="877375" y="1958975"/>
            <a:chExt cx="6602775" cy="728225"/>
          </a:xfrm>
        </p:grpSpPr>
        <p:cxnSp>
          <p:nvCxnSpPr>
            <p:cNvPr id="136" name="Google Shape;136;p18"/>
            <p:cNvCxnSpPr>
              <a:cxnSpLocks/>
            </p:cNvCxnSpPr>
            <p:nvPr/>
          </p:nvCxnSpPr>
          <p:spPr>
            <a:xfrm flipV="1">
              <a:off x="877375" y="1958975"/>
              <a:ext cx="0" cy="728223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37" name="Google Shape;137;p18"/>
            <p:cNvCxnSpPr>
              <a:cxnSpLocks/>
            </p:cNvCxnSpPr>
            <p:nvPr/>
          </p:nvCxnSpPr>
          <p:spPr>
            <a:xfrm rot="10800000">
              <a:off x="2531067" y="1970788"/>
              <a:ext cx="0" cy="7161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38" name="Google Shape;138;p18"/>
            <p:cNvCxnSpPr>
              <a:cxnSpLocks/>
            </p:cNvCxnSpPr>
            <p:nvPr/>
          </p:nvCxnSpPr>
          <p:spPr>
            <a:xfrm rot="10800000">
              <a:off x="4171351" y="1971100"/>
              <a:ext cx="0" cy="7161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39" name="Google Shape;139;p18"/>
            <p:cNvCxnSpPr>
              <a:cxnSpLocks/>
            </p:cNvCxnSpPr>
            <p:nvPr/>
          </p:nvCxnSpPr>
          <p:spPr>
            <a:xfrm rot="10800000">
              <a:off x="5824978" y="1970788"/>
              <a:ext cx="0" cy="7161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44" name="Google Shape;144;p18"/>
            <p:cNvCxnSpPr>
              <a:cxnSpLocks/>
            </p:cNvCxnSpPr>
            <p:nvPr/>
          </p:nvCxnSpPr>
          <p:spPr>
            <a:xfrm rot="10800000">
              <a:off x="7480150" y="1970788"/>
              <a:ext cx="0" cy="7161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sp>
        <p:nvSpPr>
          <p:cNvPr id="106" name="Google Shape;106;p18"/>
          <p:cNvSpPr/>
          <p:nvPr/>
        </p:nvSpPr>
        <p:spPr>
          <a:xfrm>
            <a:off x="755237" y="2732173"/>
            <a:ext cx="243900" cy="1137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18"/>
          <p:cNvSpPr/>
          <p:nvPr/>
        </p:nvSpPr>
        <p:spPr>
          <a:xfrm>
            <a:off x="7067270" y="2687227"/>
            <a:ext cx="825000" cy="44400"/>
          </a:xfrm>
          <a:prstGeom prst="rect">
            <a:avLst/>
          </a:prstGeom>
          <a:solidFill>
            <a:srgbClr val="E23D0F"/>
          </a:solidFill>
          <a:ln>
            <a:noFill/>
          </a:ln>
          <a:effectLst>
            <a:outerShdw blurRad="771525" algn="bl" rotWithShape="0">
              <a:srgbClr val="000000">
                <a:alpha val="14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108" name="Google Shape;108;p18"/>
          <p:cNvSpPr/>
          <p:nvPr/>
        </p:nvSpPr>
        <p:spPr>
          <a:xfrm>
            <a:off x="6241933" y="2687227"/>
            <a:ext cx="825000" cy="44400"/>
          </a:xfrm>
          <a:prstGeom prst="rect">
            <a:avLst/>
          </a:prstGeom>
          <a:solidFill>
            <a:srgbClr val="A92E0D"/>
          </a:solidFill>
          <a:ln>
            <a:noFill/>
          </a:ln>
          <a:effectLst>
            <a:outerShdw blurRad="771525" algn="bl" rotWithShape="0">
              <a:srgbClr val="000000">
                <a:alpha val="14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109" name="Google Shape;109;p18"/>
          <p:cNvSpPr/>
          <p:nvPr/>
        </p:nvSpPr>
        <p:spPr>
          <a:xfrm>
            <a:off x="5416596" y="2687227"/>
            <a:ext cx="825000" cy="44400"/>
          </a:xfrm>
          <a:prstGeom prst="rect">
            <a:avLst/>
          </a:prstGeom>
          <a:solidFill>
            <a:srgbClr val="FAB60D"/>
          </a:solidFill>
          <a:ln>
            <a:noFill/>
          </a:ln>
          <a:effectLst>
            <a:outerShdw blurRad="771525" algn="bl" rotWithShape="0">
              <a:srgbClr val="000000">
                <a:alpha val="14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110" name="Google Shape;110;p18"/>
          <p:cNvSpPr/>
          <p:nvPr/>
        </p:nvSpPr>
        <p:spPr>
          <a:xfrm>
            <a:off x="4591258" y="2687227"/>
            <a:ext cx="825000" cy="44400"/>
          </a:xfrm>
          <a:prstGeom prst="rect">
            <a:avLst/>
          </a:prstGeom>
          <a:solidFill>
            <a:srgbClr val="B7EA43"/>
          </a:solidFill>
          <a:ln>
            <a:noFill/>
          </a:ln>
          <a:effectLst>
            <a:outerShdw blurRad="771525" algn="bl" rotWithShape="0">
              <a:srgbClr val="000000">
                <a:alpha val="14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111" name="Google Shape;111;p18"/>
          <p:cNvSpPr/>
          <p:nvPr/>
        </p:nvSpPr>
        <p:spPr>
          <a:xfrm>
            <a:off x="3765921" y="2687227"/>
            <a:ext cx="825000" cy="44400"/>
          </a:xfrm>
          <a:prstGeom prst="rect">
            <a:avLst/>
          </a:prstGeom>
          <a:solidFill>
            <a:srgbClr val="36CD5A"/>
          </a:solidFill>
          <a:ln>
            <a:noFill/>
          </a:ln>
          <a:effectLst>
            <a:outerShdw blurRad="771525" algn="bl" rotWithShape="0">
              <a:srgbClr val="000000">
                <a:alpha val="14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112" name="Google Shape;112;p18"/>
          <p:cNvSpPr/>
          <p:nvPr/>
        </p:nvSpPr>
        <p:spPr>
          <a:xfrm>
            <a:off x="2940243" y="2687226"/>
            <a:ext cx="825341" cy="45719"/>
          </a:xfrm>
          <a:prstGeom prst="rect">
            <a:avLst/>
          </a:prstGeom>
          <a:solidFill>
            <a:srgbClr val="279C43"/>
          </a:solidFill>
          <a:ln>
            <a:noFill/>
          </a:ln>
          <a:effectLst>
            <a:outerShdw blurRad="771525" algn="bl" rotWithShape="0">
              <a:srgbClr val="000000">
                <a:alpha val="14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113" name="Google Shape;113;p18"/>
          <p:cNvSpPr/>
          <p:nvPr/>
        </p:nvSpPr>
        <p:spPr>
          <a:xfrm>
            <a:off x="2115246" y="2687226"/>
            <a:ext cx="824997" cy="45719"/>
          </a:xfrm>
          <a:prstGeom prst="rect">
            <a:avLst/>
          </a:prstGeom>
          <a:solidFill>
            <a:srgbClr val="1E9ECD"/>
          </a:solidFill>
          <a:ln>
            <a:noFill/>
          </a:ln>
          <a:effectLst>
            <a:outerShdw blurRad="771525" algn="bl" rotWithShape="0">
              <a:srgbClr val="000000">
                <a:alpha val="14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114" name="Google Shape;114;p18"/>
          <p:cNvSpPr/>
          <p:nvPr/>
        </p:nvSpPr>
        <p:spPr>
          <a:xfrm>
            <a:off x="1289909" y="2687227"/>
            <a:ext cx="825000" cy="44400"/>
          </a:xfrm>
          <a:prstGeom prst="rect">
            <a:avLst/>
          </a:prstGeom>
          <a:solidFill>
            <a:srgbClr val="3D85C6"/>
          </a:solidFill>
          <a:ln>
            <a:noFill/>
          </a:ln>
          <a:effectLst>
            <a:outerShdw blurRad="771525" algn="bl" rotWithShape="0">
              <a:srgbClr val="000000">
                <a:alpha val="14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115" name="Google Shape;115;p18"/>
          <p:cNvSpPr/>
          <p:nvPr/>
        </p:nvSpPr>
        <p:spPr>
          <a:xfrm>
            <a:off x="464886" y="2687197"/>
            <a:ext cx="825000" cy="44400"/>
          </a:xfrm>
          <a:prstGeom prst="rect">
            <a:avLst/>
          </a:prstGeom>
          <a:solidFill>
            <a:srgbClr val="674EA7"/>
          </a:solidFill>
          <a:ln>
            <a:noFill/>
          </a:ln>
          <a:effectLst>
            <a:outerShdw blurRad="771525" algn="bl" rotWithShape="0">
              <a:srgbClr val="000000">
                <a:alpha val="14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cxnSp>
        <p:nvCxnSpPr>
          <p:cNvPr id="116" name="Google Shape;116;p18"/>
          <p:cNvCxnSpPr>
            <a:cxnSpLocks/>
            <a:stCxn id="112" idx="2"/>
            <a:endCxn id="112" idx="2"/>
          </p:cNvCxnSpPr>
          <p:nvPr/>
        </p:nvCxnSpPr>
        <p:spPr>
          <a:xfrm>
            <a:off x="3352914" y="2732945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7" name="Google Shape;117;p18"/>
          <p:cNvSpPr/>
          <p:nvPr/>
        </p:nvSpPr>
        <p:spPr>
          <a:xfrm>
            <a:off x="1580664" y="2573503"/>
            <a:ext cx="243900" cy="1137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18"/>
          <p:cNvSpPr/>
          <p:nvPr/>
        </p:nvSpPr>
        <p:spPr>
          <a:xfrm>
            <a:off x="2406005" y="2732173"/>
            <a:ext cx="243900" cy="1137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18"/>
          <p:cNvSpPr/>
          <p:nvPr/>
        </p:nvSpPr>
        <p:spPr>
          <a:xfrm>
            <a:off x="3231219" y="2573503"/>
            <a:ext cx="243900" cy="1137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18"/>
          <p:cNvSpPr/>
          <p:nvPr/>
        </p:nvSpPr>
        <p:spPr>
          <a:xfrm>
            <a:off x="4056572" y="2732173"/>
            <a:ext cx="243900" cy="1137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18"/>
          <p:cNvSpPr/>
          <p:nvPr/>
        </p:nvSpPr>
        <p:spPr>
          <a:xfrm>
            <a:off x="4881862" y="2573475"/>
            <a:ext cx="243900" cy="1137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18"/>
          <p:cNvSpPr/>
          <p:nvPr/>
        </p:nvSpPr>
        <p:spPr>
          <a:xfrm>
            <a:off x="5707228" y="2732173"/>
            <a:ext cx="243900" cy="1137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18"/>
          <p:cNvSpPr/>
          <p:nvPr/>
        </p:nvSpPr>
        <p:spPr>
          <a:xfrm>
            <a:off x="6532543" y="2573475"/>
            <a:ext cx="243900" cy="1137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18"/>
          <p:cNvSpPr/>
          <p:nvPr/>
        </p:nvSpPr>
        <p:spPr>
          <a:xfrm>
            <a:off x="7358124" y="2732173"/>
            <a:ext cx="243900" cy="1137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18"/>
          <p:cNvSpPr txBox="1"/>
          <p:nvPr/>
        </p:nvSpPr>
        <p:spPr>
          <a:xfrm>
            <a:off x="1582893" y="2573503"/>
            <a:ext cx="240598" cy="1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endParaRPr sz="600"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6" name="Google Shape;126;p18"/>
          <p:cNvSpPr txBox="1"/>
          <p:nvPr/>
        </p:nvSpPr>
        <p:spPr>
          <a:xfrm>
            <a:off x="2402062" y="2732181"/>
            <a:ext cx="243899" cy="1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</a:t>
            </a:r>
            <a:endParaRPr sz="600"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7" name="Google Shape;127;p18"/>
          <p:cNvSpPr txBox="1"/>
          <p:nvPr/>
        </p:nvSpPr>
        <p:spPr>
          <a:xfrm>
            <a:off x="3231661" y="2573503"/>
            <a:ext cx="243260" cy="1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4</a:t>
            </a:r>
            <a:endParaRPr sz="600"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8" name="Google Shape;128;p18"/>
          <p:cNvSpPr txBox="1"/>
          <p:nvPr/>
        </p:nvSpPr>
        <p:spPr>
          <a:xfrm>
            <a:off x="4053231" y="2732173"/>
            <a:ext cx="248621" cy="1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5</a:t>
            </a:r>
            <a:endParaRPr sz="600"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9" name="Google Shape;129;p18"/>
          <p:cNvSpPr txBox="1"/>
          <p:nvPr/>
        </p:nvSpPr>
        <p:spPr>
          <a:xfrm>
            <a:off x="4881525" y="2573468"/>
            <a:ext cx="244234" cy="1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6</a:t>
            </a:r>
            <a:endParaRPr sz="600"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0" name="Google Shape;130;p18"/>
          <p:cNvSpPr txBox="1"/>
          <p:nvPr/>
        </p:nvSpPr>
        <p:spPr>
          <a:xfrm>
            <a:off x="5705362" y="2732814"/>
            <a:ext cx="243899" cy="1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7</a:t>
            </a:r>
            <a:endParaRPr sz="600"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1" name="Google Shape;131;p18"/>
          <p:cNvSpPr txBox="1"/>
          <p:nvPr/>
        </p:nvSpPr>
        <p:spPr>
          <a:xfrm>
            <a:off x="6532166" y="2573478"/>
            <a:ext cx="243260" cy="1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8</a:t>
            </a:r>
            <a:endParaRPr sz="600"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2" name="Google Shape;132;p18"/>
          <p:cNvSpPr txBox="1"/>
          <p:nvPr/>
        </p:nvSpPr>
        <p:spPr>
          <a:xfrm>
            <a:off x="7356273" y="2732173"/>
            <a:ext cx="242115" cy="1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9</a:t>
            </a:r>
            <a:endParaRPr sz="600"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3" name="Google Shape;133;p18"/>
          <p:cNvSpPr txBox="1"/>
          <p:nvPr/>
        </p:nvSpPr>
        <p:spPr>
          <a:xfrm>
            <a:off x="753002" y="2732173"/>
            <a:ext cx="243900" cy="1137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endParaRPr sz="600"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5" name="Google Shape;145;p18"/>
          <p:cNvSpPr/>
          <p:nvPr/>
        </p:nvSpPr>
        <p:spPr>
          <a:xfrm>
            <a:off x="7864651" y="2687227"/>
            <a:ext cx="825000" cy="44400"/>
          </a:xfrm>
          <a:prstGeom prst="rect">
            <a:avLst/>
          </a:prstGeom>
          <a:solidFill>
            <a:srgbClr val="434343"/>
          </a:solidFill>
          <a:ln>
            <a:noFill/>
          </a:ln>
          <a:effectLst>
            <a:outerShdw blurRad="771525" algn="bl" rotWithShape="0">
              <a:srgbClr val="000000">
                <a:alpha val="14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166" name="Text Placeholder 2">
            <a:extLst>
              <a:ext uri="{FF2B5EF4-FFF2-40B4-BE49-F238E27FC236}">
                <a16:creationId xmlns:a16="http://schemas.microsoft.com/office/drawing/2014/main" id="{44086FAE-7A8A-4542-816F-6269A65107A3}"/>
              </a:ext>
            </a:extLst>
          </p:cNvPr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5690605" y="1156272"/>
            <a:ext cx="1620110" cy="344597"/>
          </a:xfrm>
          <a:prstGeom prst="rect">
            <a:avLst/>
          </a:prstGeom>
        </p:spPr>
        <p:txBody>
          <a:bodyPr/>
          <a:lstStyle>
            <a:lvl1pPr>
              <a:defRPr sz="1000" b="1">
                <a:latin typeface="Helvetica Neue" panose="020B0604020202020204" charset="0"/>
              </a:defRPr>
            </a:lvl1pPr>
          </a:lstStyle>
          <a:p>
            <a:pPr lvl="0"/>
            <a:r>
              <a:rPr lang="en-US"/>
              <a:t>Click to add title</a:t>
            </a:r>
            <a:endParaRPr lang="en-IN"/>
          </a:p>
        </p:txBody>
      </p:sp>
      <p:sp>
        <p:nvSpPr>
          <p:cNvPr id="167" name="Text Placeholder 4">
            <a:extLst>
              <a:ext uri="{FF2B5EF4-FFF2-40B4-BE49-F238E27FC236}">
                <a16:creationId xmlns:a16="http://schemas.microsoft.com/office/drawing/2014/main" id="{1A82B5DB-A7F0-43A8-9294-5CE6673BE203}"/>
              </a:ext>
            </a:extLst>
          </p:cNvPr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5690605" y="1526840"/>
            <a:ext cx="1620110" cy="674892"/>
          </a:xfrm>
          <a:prstGeom prst="rect">
            <a:avLst/>
          </a:prstGeom>
        </p:spPr>
        <p:txBody>
          <a:bodyPr/>
          <a:lstStyle>
            <a:lvl1pPr marL="0" indent="-108000">
              <a:lnSpc>
                <a:spcPct val="150000"/>
              </a:lnSpc>
              <a:buSzPct val="125000"/>
              <a:buFont typeface="Arial" panose="020B0604020202020204" pitchFamily="34" charset="0"/>
              <a:buChar char="•"/>
              <a:defRPr sz="900">
                <a:latin typeface="Helvetica Neue" panose="020B0604020202020204" charset="0"/>
              </a:defRPr>
            </a:lvl1pPr>
          </a:lstStyle>
          <a:p>
            <a:pPr lvl="0"/>
            <a:r>
              <a:rPr lang="en-IN"/>
              <a:t>Click to add text</a:t>
            </a:r>
          </a:p>
        </p:txBody>
      </p:sp>
      <p:sp>
        <p:nvSpPr>
          <p:cNvPr id="168" name="Text Placeholder 2">
            <a:extLst>
              <a:ext uri="{FF2B5EF4-FFF2-40B4-BE49-F238E27FC236}">
                <a16:creationId xmlns:a16="http://schemas.microsoft.com/office/drawing/2014/main" id="{DBD59C22-EAB1-41CA-A432-31A979107DB3}"/>
              </a:ext>
            </a:extLst>
          </p:cNvPr>
          <p:cNvSpPr>
            <a:spLocks noGrp="1"/>
          </p:cNvSpPr>
          <p:nvPr userDrawn="1">
            <p:ph type="body" sz="quarter" idx="27" hasCustomPrompt="1"/>
          </p:nvPr>
        </p:nvSpPr>
        <p:spPr>
          <a:xfrm>
            <a:off x="7332695" y="1150458"/>
            <a:ext cx="1620110" cy="345520"/>
          </a:xfrm>
          <a:prstGeom prst="rect">
            <a:avLst/>
          </a:prstGeom>
        </p:spPr>
        <p:txBody>
          <a:bodyPr/>
          <a:lstStyle>
            <a:lvl1pPr>
              <a:defRPr sz="1000" b="1">
                <a:latin typeface="Helvetica Neue" panose="020B0604020202020204" charset="0"/>
              </a:defRPr>
            </a:lvl1pPr>
          </a:lstStyle>
          <a:p>
            <a:pPr lvl="0"/>
            <a:r>
              <a:rPr lang="en-US"/>
              <a:t>Click to add title</a:t>
            </a:r>
            <a:endParaRPr lang="en-IN"/>
          </a:p>
        </p:txBody>
      </p:sp>
      <p:sp>
        <p:nvSpPr>
          <p:cNvPr id="169" name="Text Placeholder 4">
            <a:extLst>
              <a:ext uri="{FF2B5EF4-FFF2-40B4-BE49-F238E27FC236}">
                <a16:creationId xmlns:a16="http://schemas.microsoft.com/office/drawing/2014/main" id="{D9090538-3FED-4EA7-9124-12C823CEFF76}"/>
              </a:ext>
            </a:extLst>
          </p:cNvPr>
          <p:cNvSpPr>
            <a:spLocks noGrp="1"/>
          </p:cNvSpPr>
          <p:nvPr userDrawn="1">
            <p:ph type="body" sz="quarter" idx="28" hasCustomPrompt="1"/>
          </p:nvPr>
        </p:nvSpPr>
        <p:spPr>
          <a:xfrm>
            <a:off x="7332695" y="1527847"/>
            <a:ext cx="1620110" cy="674892"/>
          </a:xfrm>
          <a:prstGeom prst="rect">
            <a:avLst/>
          </a:prstGeom>
        </p:spPr>
        <p:txBody>
          <a:bodyPr/>
          <a:lstStyle>
            <a:lvl1pPr marL="0" indent="-108000">
              <a:lnSpc>
                <a:spcPct val="150000"/>
              </a:lnSpc>
              <a:buSzPct val="125000"/>
              <a:buFont typeface="Arial" panose="020B0604020202020204" pitchFamily="34" charset="0"/>
              <a:buChar char="•"/>
              <a:defRPr sz="900">
                <a:latin typeface="Helvetica Neue" panose="020B0604020202020204" charset="0"/>
              </a:defRPr>
            </a:lvl1pPr>
          </a:lstStyle>
          <a:p>
            <a:pPr lvl="0"/>
            <a:r>
              <a:rPr lang="en-IN"/>
              <a:t>Click to add text</a:t>
            </a:r>
          </a:p>
        </p:txBody>
      </p:sp>
      <p:sp>
        <p:nvSpPr>
          <p:cNvPr id="170" name="Text Placeholder 2">
            <a:extLst>
              <a:ext uri="{FF2B5EF4-FFF2-40B4-BE49-F238E27FC236}">
                <a16:creationId xmlns:a16="http://schemas.microsoft.com/office/drawing/2014/main" id="{D247F18D-7528-4080-B8E2-2E8EE963974B}"/>
              </a:ext>
            </a:extLst>
          </p:cNvPr>
          <p:cNvSpPr>
            <a:spLocks noGrp="1"/>
          </p:cNvSpPr>
          <p:nvPr userDrawn="1">
            <p:ph type="body" sz="quarter" idx="29" hasCustomPrompt="1"/>
          </p:nvPr>
        </p:nvSpPr>
        <p:spPr>
          <a:xfrm>
            <a:off x="4053117" y="1158334"/>
            <a:ext cx="1620110" cy="336247"/>
          </a:xfrm>
          <a:prstGeom prst="rect">
            <a:avLst/>
          </a:prstGeom>
        </p:spPr>
        <p:txBody>
          <a:bodyPr/>
          <a:lstStyle>
            <a:lvl1pPr>
              <a:defRPr sz="1000" b="1">
                <a:latin typeface="Helvetica Neue" panose="020B0604020202020204" charset="0"/>
              </a:defRPr>
            </a:lvl1pPr>
          </a:lstStyle>
          <a:p>
            <a:pPr lvl="0"/>
            <a:r>
              <a:rPr lang="en-US"/>
              <a:t>Click to add title</a:t>
            </a:r>
            <a:endParaRPr lang="en-IN"/>
          </a:p>
        </p:txBody>
      </p:sp>
      <p:sp>
        <p:nvSpPr>
          <p:cNvPr id="171" name="Text Placeholder 4">
            <a:extLst>
              <a:ext uri="{FF2B5EF4-FFF2-40B4-BE49-F238E27FC236}">
                <a16:creationId xmlns:a16="http://schemas.microsoft.com/office/drawing/2014/main" id="{421603E0-7DC3-435E-860B-1DD2C154136F}"/>
              </a:ext>
            </a:extLst>
          </p:cNvPr>
          <p:cNvSpPr>
            <a:spLocks noGrp="1"/>
          </p:cNvSpPr>
          <p:nvPr userDrawn="1">
            <p:ph type="body" sz="quarter" idx="30" hasCustomPrompt="1"/>
          </p:nvPr>
        </p:nvSpPr>
        <p:spPr>
          <a:xfrm>
            <a:off x="4053117" y="1526451"/>
            <a:ext cx="1620110" cy="674892"/>
          </a:xfrm>
          <a:prstGeom prst="rect">
            <a:avLst/>
          </a:prstGeom>
        </p:spPr>
        <p:txBody>
          <a:bodyPr/>
          <a:lstStyle>
            <a:lvl1pPr marL="0" indent="-108000">
              <a:lnSpc>
                <a:spcPct val="150000"/>
              </a:lnSpc>
              <a:buSzPct val="125000"/>
              <a:buFont typeface="Arial" panose="020B0604020202020204" pitchFamily="34" charset="0"/>
              <a:buChar char="•"/>
              <a:defRPr sz="900">
                <a:latin typeface="Helvetica Neue" panose="020B0604020202020204" charset="0"/>
              </a:defRPr>
            </a:lvl1pPr>
          </a:lstStyle>
          <a:p>
            <a:pPr lvl="0"/>
            <a:r>
              <a:rPr lang="en-IN"/>
              <a:t>Click to add text</a:t>
            </a:r>
          </a:p>
        </p:txBody>
      </p:sp>
      <p:sp>
        <p:nvSpPr>
          <p:cNvPr id="172" name="Text Placeholder 2">
            <a:extLst>
              <a:ext uri="{FF2B5EF4-FFF2-40B4-BE49-F238E27FC236}">
                <a16:creationId xmlns:a16="http://schemas.microsoft.com/office/drawing/2014/main" id="{7738FAF7-EBB1-46CD-ABAB-D625A07E9EA6}"/>
              </a:ext>
            </a:extLst>
          </p:cNvPr>
          <p:cNvSpPr>
            <a:spLocks noGrp="1"/>
          </p:cNvSpPr>
          <p:nvPr userDrawn="1">
            <p:ph type="body" sz="quarter" idx="31" hasCustomPrompt="1"/>
          </p:nvPr>
        </p:nvSpPr>
        <p:spPr>
          <a:xfrm>
            <a:off x="2416271" y="1153266"/>
            <a:ext cx="1620110" cy="345520"/>
          </a:xfrm>
          <a:prstGeom prst="rect">
            <a:avLst/>
          </a:prstGeom>
        </p:spPr>
        <p:txBody>
          <a:bodyPr/>
          <a:lstStyle>
            <a:lvl1pPr>
              <a:defRPr sz="1000" b="1">
                <a:latin typeface="Helvetica Neue" panose="020B0604020202020204" charset="0"/>
              </a:defRPr>
            </a:lvl1pPr>
          </a:lstStyle>
          <a:p>
            <a:pPr lvl="0"/>
            <a:r>
              <a:rPr lang="en-US"/>
              <a:t>Click to add title</a:t>
            </a:r>
            <a:endParaRPr lang="en-IN"/>
          </a:p>
        </p:txBody>
      </p:sp>
      <p:sp>
        <p:nvSpPr>
          <p:cNvPr id="173" name="Text Placeholder 4">
            <a:extLst>
              <a:ext uri="{FF2B5EF4-FFF2-40B4-BE49-F238E27FC236}">
                <a16:creationId xmlns:a16="http://schemas.microsoft.com/office/drawing/2014/main" id="{4A48EF2F-838C-4600-9AA0-A0BD6D9107AA}"/>
              </a:ext>
            </a:extLst>
          </p:cNvPr>
          <p:cNvSpPr>
            <a:spLocks noGrp="1"/>
          </p:cNvSpPr>
          <p:nvPr userDrawn="1">
            <p:ph type="body" sz="quarter" idx="32" hasCustomPrompt="1"/>
          </p:nvPr>
        </p:nvSpPr>
        <p:spPr>
          <a:xfrm>
            <a:off x="2416271" y="1530655"/>
            <a:ext cx="1620110" cy="674892"/>
          </a:xfrm>
          <a:prstGeom prst="rect">
            <a:avLst/>
          </a:prstGeom>
        </p:spPr>
        <p:txBody>
          <a:bodyPr/>
          <a:lstStyle>
            <a:lvl1pPr marL="0" indent="-108000">
              <a:lnSpc>
                <a:spcPct val="150000"/>
              </a:lnSpc>
              <a:buSzPct val="125000"/>
              <a:buFont typeface="Arial" panose="020B0604020202020204" pitchFamily="34" charset="0"/>
              <a:buChar char="•"/>
              <a:defRPr sz="900">
                <a:latin typeface="Helvetica Neue" panose="020B0604020202020204" charset="0"/>
              </a:defRPr>
            </a:lvl1pPr>
          </a:lstStyle>
          <a:p>
            <a:pPr lvl="0"/>
            <a:r>
              <a:rPr lang="en-IN"/>
              <a:t>Click to add text</a:t>
            </a:r>
          </a:p>
        </p:txBody>
      </p:sp>
      <p:sp>
        <p:nvSpPr>
          <p:cNvPr id="174" name="Text Placeholder 2">
            <a:extLst>
              <a:ext uri="{FF2B5EF4-FFF2-40B4-BE49-F238E27FC236}">
                <a16:creationId xmlns:a16="http://schemas.microsoft.com/office/drawing/2014/main" id="{55B82AA2-25AC-41DA-BBC9-2D35C7FC0F37}"/>
              </a:ext>
            </a:extLst>
          </p:cNvPr>
          <p:cNvSpPr>
            <a:spLocks noGrp="1"/>
          </p:cNvSpPr>
          <p:nvPr userDrawn="1">
            <p:ph type="body" sz="quarter" idx="33" hasCustomPrompt="1"/>
          </p:nvPr>
        </p:nvSpPr>
        <p:spPr>
          <a:xfrm>
            <a:off x="773004" y="1148627"/>
            <a:ext cx="1620110" cy="345520"/>
          </a:xfrm>
          <a:prstGeom prst="rect">
            <a:avLst/>
          </a:prstGeom>
        </p:spPr>
        <p:txBody>
          <a:bodyPr/>
          <a:lstStyle>
            <a:lvl1pPr>
              <a:defRPr sz="1000" b="1">
                <a:latin typeface="Helvetica Neue" panose="020B0604020202020204" charset="0"/>
              </a:defRPr>
            </a:lvl1pPr>
          </a:lstStyle>
          <a:p>
            <a:pPr lvl="0"/>
            <a:r>
              <a:rPr lang="en-US"/>
              <a:t>Click to add title</a:t>
            </a:r>
            <a:endParaRPr lang="en-IN"/>
          </a:p>
        </p:txBody>
      </p:sp>
      <p:sp>
        <p:nvSpPr>
          <p:cNvPr id="175" name="Text Placeholder 4">
            <a:extLst>
              <a:ext uri="{FF2B5EF4-FFF2-40B4-BE49-F238E27FC236}">
                <a16:creationId xmlns:a16="http://schemas.microsoft.com/office/drawing/2014/main" id="{68AC6198-48AC-429B-95A6-4ABBDD1D8B94}"/>
              </a:ext>
            </a:extLst>
          </p:cNvPr>
          <p:cNvSpPr>
            <a:spLocks noGrp="1"/>
          </p:cNvSpPr>
          <p:nvPr userDrawn="1">
            <p:ph type="body" sz="quarter" idx="34" hasCustomPrompt="1"/>
          </p:nvPr>
        </p:nvSpPr>
        <p:spPr>
          <a:xfrm>
            <a:off x="773004" y="1526016"/>
            <a:ext cx="1620110" cy="674892"/>
          </a:xfrm>
          <a:prstGeom prst="rect">
            <a:avLst/>
          </a:prstGeom>
        </p:spPr>
        <p:txBody>
          <a:bodyPr/>
          <a:lstStyle>
            <a:lvl1pPr marL="0" indent="-108000">
              <a:lnSpc>
                <a:spcPct val="150000"/>
              </a:lnSpc>
              <a:buSzPct val="125000"/>
              <a:buFont typeface="Arial" panose="020B0604020202020204" pitchFamily="34" charset="0"/>
              <a:buChar char="•"/>
              <a:defRPr sz="900">
                <a:latin typeface="Helvetica Neue" panose="020B0604020202020204" charset="0"/>
              </a:defRPr>
            </a:lvl1pPr>
          </a:lstStyle>
          <a:p>
            <a:pPr lvl="0"/>
            <a:r>
              <a:rPr lang="en-IN"/>
              <a:t>Click to add text</a:t>
            </a:r>
          </a:p>
        </p:txBody>
      </p:sp>
      <p:sp>
        <p:nvSpPr>
          <p:cNvPr id="176" name="Text Placeholder 2">
            <a:extLst>
              <a:ext uri="{FF2B5EF4-FFF2-40B4-BE49-F238E27FC236}">
                <a16:creationId xmlns:a16="http://schemas.microsoft.com/office/drawing/2014/main" id="{6163BB3F-C425-446F-A02F-2DDF63DA4C84}"/>
              </a:ext>
            </a:extLst>
          </p:cNvPr>
          <p:cNvSpPr>
            <a:spLocks noGrp="1"/>
          </p:cNvSpPr>
          <p:nvPr userDrawn="1">
            <p:ph type="body" sz="quarter" idx="35" hasCustomPrompt="1"/>
          </p:nvPr>
        </p:nvSpPr>
        <p:spPr>
          <a:xfrm>
            <a:off x="6514510" y="3230510"/>
            <a:ext cx="1620103" cy="345520"/>
          </a:xfrm>
          <a:prstGeom prst="rect">
            <a:avLst/>
          </a:prstGeom>
        </p:spPr>
        <p:txBody>
          <a:bodyPr/>
          <a:lstStyle>
            <a:lvl1pPr>
              <a:defRPr sz="1000" b="1">
                <a:latin typeface="Helvetica Neue" panose="020B0604020202020204" charset="0"/>
              </a:defRPr>
            </a:lvl1pPr>
          </a:lstStyle>
          <a:p>
            <a:pPr lvl="0"/>
            <a:r>
              <a:rPr lang="en-US"/>
              <a:t>Click to add title</a:t>
            </a:r>
            <a:endParaRPr lang="en-IN"/>
          </a:p>
        </p:txBody>
      </p:sp>
      <p:sp>
        <p:nvSpPr>
          <p:cNvPr id="177" name="Text Placeholder 4">
            <a:extLst>
              <a:ext uri="{FF2B5EF4-FFF2-40B4-BE49-F238E27FC236}">
                <a16:creationId xmlns:a16="http://schemas.microsoft.com/office/drawing/2014/main" id="{6B4B1FF5-8E77-4651-BD80-A5BD68BD11A6}"/>
              </a:ext>
            </a:extLst>
          </p:cNvPr>
          <p:cNvSpPr>
            <a:spLocks noGrp="1"/>
          </p:cNvSpPr>
          <p:nvPr userDrawn="1">
            <p:ph type="body" sz="quarter" idx="36" hasCustomPrompt="1"/>
          </p:nvPr>
        </p:nvSpPr>
        <p:spPr>
          <a:xfrm>
            <a:off x="6514510" y="3607899"/>
            <a:ext cx="1620103" cy="674892"/>
          </a:xfrm>
          <a:prstGeom prst="rect">
            <a:avLst/>
          </a:prstGeom>
        </p:spPr>
        <p:txBody>
          <a:bodyPr/>
          <a:lstStyle>
            <a:lvl1pPr marL="0" indent="-108000">
              <a:lnSpc>
                <a:spcPct val="150000"/>
              </a:lnSpc>
              <a:buSzPct val="125000"/>
              <a:buFont typeface="Arial" panose="020B0604020202020204" pitchFamily="34" charset="0"/>
              <a:buChar char="•"/>
              <a:defRPr sz="900">
                <a:latin typeface="Helvetica Neue" panose="020B0604020202020204" charset="0"/>
              </a:defRPr>
            </a:lvl1pPr>
          </a:lstStyle>
          <a:p>
            <a:pPr lvl="0"/>
            <a:r>
              <a:rPr lang="en-IN"/>
              <a:t>Click to add text</a:t>
            </a:r>
          </a:p>
        </p:txBody>
      </p:sp>
      <p:sp>
        <p:nvSpPr>
          <p:cNvPr id="178" name="Text Placeholder 2">
            <a:extLst>
              <a:ext uri="{FF2B5EF4-FFF2-40B4-BE49-F238E27FC236}">
                <a16:creationId xmlns:a16="http://schemas.microsoft.com/office/drawing/2014/main" id="{4DD755EB-D906-40E8-BF71-132C23CB9F37}"/>
              </a:ext>
            </a:extLst>
          </p:cNvPr>
          <p:cNvSpPr>
            <a:spLocks noGrp="1"/>
          </p:cNvSpPr>
          <p:nvPr userDrawn="1">
            <p:ph type="body" sz="quarter" idx="37" hasCustomPrompt="1"/>
          </p:nvPr>
        </p:nvSpPr>
        <p:spPr>
          <a:xfrm>
            <a:off x="4877022" y="3221048"/>
            <a:ext cx="1620103" cy="354642"/>
          </a:xfrm>
          <a:prstGeom prst="rect">
            <a:avLst/>
          </a:prstGeom>
        </p:spPr>
        <p:txBody>
          <a:bodyPr/>
          <a:lstStyle>
            <a:lvl1pPr>
              <a:defRPr sz="1000" b="1">
                <a:latin typeface="Helvetica Neue" panose="020B0604020202020204" charset="0"/>
              </a:defRPr>
            </a:lvl1pPr>
          </a:lstStyle>
          <a:p>
            <a:pPr lvl="0"/>
            <a:r>
              <a:rPr lang="en-US"/>
              <a:t>Click to add title</a:t>
            </a:r>
            <a:endParaRPr lang="en-IN"/>
          </a:p>
        </p:txBody>
      </p:sp>
      <p:sp>
        <p:nvSpPr>
          <p:cNvPr id="179" name="Text Placeholder 4">
            <a:extLst>
              <a:ext uri="{FF2B5EF4-FFF2-40B4-BE49-F238E27FC236}">
                <a16:creationId xmlns:a16="http://schemas.microsoft.com/office/drawing/2014/main" id="{128BFFD3-BA3D-4DC9-928A-6A4E80A3FD65}"/>
              </a:ext>
            </a:extLst>
          </p:cNvPr>
          <p:cNvSpPr>
            <a:spLocks noGrp="1"/>
          </p:cNvSpPr>
          <p:nvPr userDrawn="1">
            <p:ph type="body" sz="quarter" idx="38" hasCustomPrompt="1"/>
          </p:nvPr>
        </p:nvSpPr>
        <p:spPr>
          <a:xfrm>
            <a:off x="4877022" y="3607559"/>
            <a:ext cx="1620103" cy="674892"/>
          </a:xfrm>
          <a:prstGeom prst="rect">
            <a:avLst/>
          </a:prstGeom>
        </p:spPr>
        <p:txBody>
          <a:bodyPr/>
          <a:lstStyle>
            <a:lvl1pPr marL="0" indent="-108000">
              <a:lnSpc>
                <a:spcPct val="150000"/>
              </a:lnSpc>
              <a:buSzPct val="125000"/>
              <a:buFont typeface="Arial" panose="020B0604020202020204" pitchFamily="34" charset="0"/>
              <a:buChar char="•"/>
              <a:defRPr sz="900">
                <a:latin typeface="Helvetica Neue" panose="020B0604020202020204" charset="0"/>
              </a:defRPr>
            </a:lvl1pPr>
          </a:lstStyle>
          <a:p>
            <a:pPr lvl="0"/>
            <a:r>
              <a:rPr lang="en-IN"/>
              <a:t>Click to add text</a:t>
            </a:r>
          </a:p>
        </p:txBody>
      </p:sp>
      <p:sp>
        <p:nvSpPr>
          <p:cNvPr id="180" name="Text Placeholder 2">
            <a:extLst>
              <a:ext uri="{FF2B5EF4-FFF2-40B4-BE49-F238E27FC236}">
                <a16:creationId xmlns:a16="http://schemas.microsoft.com/office/drawing/2014/main" id="{E2D6F4F1-6AC7-4D71-8AE6-2E62F6A2C1C0}"/>
              </a:ext>
            </a:extLst>
          </p:cNvPr>
          <p:cNvSpPr>
            <a:spLocks noGrp="1"/>
          </p:cNvSpPr>
          <p:nvPr userDrawn="1">
            <p:ph type="body" sz="quarter" idx="39" hasCustomPrompt="1"/>
          </p:nvPr>
        </p:nvSpPr>
        <p:spPr>
          <a:xfrm>
            <a:off x="3233351" y="3221048"/>
            <a:ext cx="1620103" cy="352169"/>
          </a:xfrm>
          <a:prstGeom prst="rect">
            <a:avLst/>
          </a:prstGeom>
        </p:spPr>
        <p:txBody>
          <a:bodyPr/>
          <a:lstStyle>
            <a:lvl1pPr>
              <a:defRPr sz="1000" b="1">
                <a:latin typeface="Helvetica Neue" panose="020B0604020202020204" charset="0"/>
              </a:defRPr>
            </a:lvl1pPr>
          </a:lstStyle>
          <a:p>
            <a:pPr lvl="0"/>
            <a:r>
              <a:rPr lang="en-US"/>
              <a:t>Click to add title</a:t>
            </a:r>
            <a:endParaRPr lang="en-IN"/>
          </a:p>
        </p:txBody>
      </p:sp>
      <p:sp>
        <p:nvSpPr>
          <p:cNvPr id="181" name="Text Placeholder 4">
            <a:extLst>
              <a:ext uri="{FF2B5EF4-FFF2-40B4-BE49-F238E27FC236}">
                <a16:creationId xmlns:a16="http://schemas.microsoft.com/office/drawing/2014/main" id="{33C48EC1-4E8B-4C74-8E6F-FC0A7B25CF5E}"/>
              </a:ext>
            </a:extLst>
          </p:cNvPr>
          <p:cNvSpPr>
            <a:spLocks noGrp="1"/>
          </p:cNvSpPr>
          <p:nvPr userDrawn="1">
            <p:ph type="body" sz="quarter" idx="40" hasCustomPrompt="1"/>
          </p:nvPr>
        </p:nvSpPr>
        <p:spPr>
          <a:xfrm>
            <a:off x="3233351" y="3568051"/>
            <a:ext cx="1620103" cy="714399"/>
          </a:xfrm>
          <a:prstGeom prst="rect">
            <a:avLst/>
          </a:prstGeom>
        </p:spPr>
        <p:txBody>
          <a:bodyPr/>
          <a:lstStyle>
            <a:lvl1pPr marL="0" indent="-108000">
              <a:lnSpc>
                <a:spcPct val="150000"/>
              </a:lnSpc>
              <a:buSzPct val="125000"/>
              <a:buFont typeface="Arial" panose="020B0604020202020204" pitchFamily="34" charset="0"/>
              <a:buChar char="•"/>
              <a:defRPr sz="900">
                <a:latin typeface="Helvetica Neue" panose="020B0604020202020204" charset="0"/>
              </a:defRPr>
            </a:lvl1pPr>
          </a:lstStyle>
          <a:p>
            <a:pPr lvl="0"/>
            <a:r>
              <a:rPr lang="en-IN"/>
              <a:t>Click to add text</a:t>
            </a:r>
          </a:p>
        </p:txBody>
      </p:sp>
      <p:sp>
        <p:nvSpPr>
          <p:cNvPr id="182" name="Text Placeholder 2">
            <a:extLst>
              <a:ext uri="{FF2B5EF4-FFF2-40B4-BE49-F238E27FC236}">
                <a16:creationId xmlns:a16="http://schemas.microsoft.com/office/drawing/2014/main" id="{D44EC6B5-5377-4120-BA72-58EB78DBD295}"/>
              </a:ext>
            </a:extLst>
          </p:cNvPr>
          <p:cNvSpPr>
            <a:spLocks noGrp="1"/>
          </p:cNvSpPr>
          <p:nvPr userDrawn="1">
            <p:ph type="body" sz="quarter" idx="41" hasCustomPrompt="1"/>
          </p:nvPr>
        </p:nvSpPr>
        <p:spPr>
          <a:xfrm>
            <a:off x="1590084" y="3223058"/>
            <a:ext cx="1620103" cy="345520"/>
          </a:xfrm>
          <a:prstGeom prst="rect">
            <a:avLst/>
          </a:prstGeom>
        </p:spPr>
        <p:txBody>
          <a:bodyPr/>
          <a:lstStyle>
            <a:lvl1pPr>
              <a:defRPr sz="1000" b="1">
                <a:latin typeface="Helvetica Neue" panose="020B0604020202020204" charset="0"/>
              </a:defRPr>
            </a:lvl1pPr>
          </a:lstStyle>
          <a:p>
            <a:pPr lvl="0"/>
            <a:r>
              <a:rPr lang="en-US"/>
              <a:t>Click to add title</a:t>
            </a:r>
            <a:endParaRPr lang="en-IN"/>
          </a:p>
        </p:txBody>
      </p:sp>
      <p:sp>
        <p:nvSpPr>
          <p:cNvPr id="183" name="Text Placeholder 4">
            <a:extLst>
              <a:ext uri="{FF2B5EF4-FFF2-40B4-BE49-F238E27FC236}">
                <a16:creationId xmlns:a16="http://schemas.microsoft.com/office/drawing/2014/main" id="{708C0DAE-BE1F-4280-AF39-DE04749C85A8}"/>
              </a:ext>
            </a:extLst>
          </p:cNvPr>
          <p:cNvSpPr>
            <a:spLocks noGrp="1"/>
          </p:cNvSpPr>
          <p:nvPr userDrawn="1">
            <p:ph type="body" sz="quarter" idx="42" hasCustomPrompt="1"/>
          </p:nvPr>
        </p:nvSpPr>
        <p:spPr>
          <a:xfrm>
            <a:off x="1590084" y="3600447"/>
            <a:ext cx="1620103" cy="674892"/>
          </a:xfrm>
          <a:prstGeom prst="rect">
            <a:avLst/>
          </a:prstGeom>
        </p:spPr>
        <p:txBody>
          <a:bodyPr/>
          <a:lstStyle>
            <a:lvl1pPr marL="0" indent="-108000">
              <a:lnSpc>
                <a:spcPct val="150000"/>
              </a:lnSpc>
              <a:buSzPct val="125000"/>
              <a:buFont typeface="Arial" panose="020B0604020202020204" pitchFamily="34" charset="0"/>
              <a:buChar char="•"/>
              <a:defRPr sz="900">
                <a:latin typeface="Helvetica Neue" panose="020B0604020202020204" charset="0"/>
              </a:defRPr>
            </a:lvl1pPr>
          </a:lstStyle>
          <a:p>
            <a:pPr lvl="0"/>
            <a:r>
              <a:rPr lang="en-IN"/>
              <a:t>Click to add text</a:t>
            </a:r>
          </a:p>
        </p:txBody>
      </p:sp>
      <p:sp>
        <p:nvSpPr>
          <p:cNvPr id="65" name="Title Placeholder 1">
            <a:extLst>
              <a:ext uri="{FF2B5EF4-FFF2-40B4-BE49-F238E27FC236}">
                <a16:creationId xmlns:a16="http://schemas.microsoft.com/office/drawing/2014/main" id="{E3E951A7-28DC-41EA-BDD1-518AFBCB4B9B}"/>
              </a:ext>
            </a:extLst>
          </p:cNvPr>
          <p:cNvSpPr txBox="1">
            <a:spLocks/>
          </p:cNvSpPr>
          <p:nvPr userDrawn="1"/>
        </p:nvSpPr>
        <p:spPr>
          <a:xfrm>
            <a:off x="310302" y="168891"/>
            <a:ext cx="7886700" cy="533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600" b="1" i="0" u="none" strike="noStrike" cap="none">
                <a:solidFill>
                  <a:srgbClr val="000000"/>
                </a:solidFill>
                <a:latin typeface="Helvetica Neue" panose="020B0604020202020204" charset="0"/>
                <a:ea typeface="Helvetica Neue" panose="020B0604020202020204" charset="0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How will</a:t>
            </a:r>
            <a:r>
              <a:rPr lang="en-US" baseline="0"/>
              <a:t> we Learn?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FA7B17"/>
          </p15:clr>
        </p15:guide>
        <p15:guide id="2" pos="5443">
          <p15:clr>
            <a:srgbClr val="FA7B17"/>
          </p15:clr>
        </p15:guide>
        <p15:guide id="3" orient="horz" pos="1212">
          <p15:clr>
            <a:srgbClr val="FA7B17"/>
          </p15:clr>
        </p15:guide>
        <p15:guide id="4" orient="horz" pos="1234" userDrawn="1">
          <p15:clr>
            <a:srgbClr val="FA7B17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arning_Objectives_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68;p12">
            <a:extLst>
              <a:ext uri="{FF2B5EF4-FFF2-40B4-BE49-F238E27FC236}">
                <a16:creationId xmlns:a16="http://schemas.microsoft.com/office/drawing/2014/main" id="{E331906B-DDED-484F-A947-00A7456F490C}"/>
              </a:ext>
            </a:extLst>
          </p:cNvPr>
          <p:cNvSpPr/>
          <p:nvPr userDrawn="1"/>
        </p:nvSpPr>
        <p:spPr>
          <a:xfrm>
            <a:off x="0" y="0"/>
            <a:ext cx="4120816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Google Shape;72;p12">
            <a:extLst>
              <a:ext uri="{FF2B5EF4-FFF2-40B4-BE49-F238E27FC236}">
                <a16:creationId xmlns:a16="http://schemas.microsoft.com/office/drawing/2014/main" id="{3FC39885-3F2D-4B3C-8762-310FD9838FCD}"/>
              </a:ext>
            </a:extLst>
          </p:cNvPr>
          <p:cNvPicPr preferRelativeResize="0"/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719" y="923821"/>
            <a:ext cx="3349378" cy="3295858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35;p7">
            <a:extLst>
              <a:ext uri="{FF2B5EF4-FFF2-40B4-BE49-F238E27FC236}">
                <a16:creationId xmlns:a16="http://schemas.microsoft.com/office/drawing/2014/main" id="{A1F87D65-50D7-4E9D-8678-3A15A9EB6784}"/>
              </a:ext>
            </a:extLst>
          </p:cNvPr>
          <p:cNvSpPr txBox="1">
            <a:spLocks noGrp="1"/>
          </p:cNvSpPr>
          <p:nvPr>
            <p:ph type="body" idx="12"/>
          </p:nvPr>
        </p:nvSpPr>
        <p:spPr>
          <a:xfrm>
            <a:off x="4247606" y="175333"/>
            <a:ext cx="3561900" cy="58084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2000" b="1">
                <a:solidFill>
                  <a:srgbClr val="000000"/>
                </a:solidFill>
                <a:latin typeface="+mj-lt"/>
                <a:ea typeface="Helvetica Neue"/>
                <a:cs typeface="Helvetica Neue"/>
                <a:sym typeface="Helvetica Neue"/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○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■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●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○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■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●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○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■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6" name="Google Shape;18;p3">
            <a:extLst>
              <a:ext uri="{FF2B5EF4-FFF2-40B4-BE49-F238E27FC236}">
                <a16:creationId xmlns:a16="http://schemas.microsoft.com/office/drawing/2014/main" id="{DAB8BDD3-EFD1-4FAF-A1A1-07D393A0C1AA}"/>
              </a:ext>
            </a:extLst>
          </p:cNvPr>
          <p:cNvSpPr txBox="1">
            <a:spLocks noGrp="1"/>
          </p:cNvSpPr>
          <p:nvPr>
            <p:ph type="body" idx="13" hasCustomPrompt="1"/>
          </p:nvPr>
        </p:nvSpPr>
        <p:spPr>
          <a:xfrm>
            <a:off x="4120816" y="560419"/>
            <a:ext cx="4315518" cy="34438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defTabSz="914363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●"/>
              <a:defRPr lang="en-US" sz="1400" b="0" i="0" u="none" strike="noStrike" cap="none" dirty="0" smtClean="0">
                <a:solidFill>
                  <a:srgbClr val="000000"/>
                </a:solidFill>
                <a:latin typeface="+mn-lt"/>
                <a:ea typeface="Helvetica Neue"/>
                <a:cs typeface="Helvetica Neue"/>
                <a:sym typeface="Helvetica Neue"/>
              </a:defRPr>
            </a:lvl1pPr>
            <a:lvl2pPr marL="822960" lvl="1" indent="-33020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Wingdings" panose="05000000000000000000" pitchFamily="2" charset="2"/>
              <a:buChar char="§"/>
              <a:defRPr sz="1400">
                <a:solidFill>
                  <a:srgbClr val="000000"/>
                </a:solidFill>
                <a:latin typeface="+mn-lt"/>
                <a:ea typeface="Helvetica Neue"/>
                <a:cs typeface="Helvetica Neue"/>
                <a:sym typeface="Helvetica Neue"/>
              </a:defRPr>
            </a:lvl2pPr>
            <a:lvl3pPr marL="1371600" lvl="2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■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●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○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■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lvl="6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●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lvl="7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○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lvl="8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■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r>
              <a:rPr lang="en-US" err="1"/>
              <a:t>Dfhfghfddfh</a:t>
            </a:r>
            <a:endParaRPr lang="en-US"/>
          </a:p>
          <a:p>
            <a:r>
              <a:rPr lang="en-US"/>
              <a:t>Modify, commit and push the changes to the repository</a:t>
            </a:r>
          </a:p>
          <a:p>
            <a:pPr lvl="1"/>
            <a:r>
              <a:rPr lang="en-US" err="1"/>
              <a:t>djjfhfj</a:t>
            </a:r>
            <a:endParaRPr/>
          </a:p>
        </p:txBody>
      </p:sp>
      <p:sp>
        <p:nvSpPr>
          <p:cNvPr id="12" name="Google Shape;10;p1">
            <a:extLst>
              <a:ext uri="{FF2B5EF4-FFF2-40B4-BE49-F238E27FC236}">
                <a16:creationId xmlns:a16="http://schemas.microsoft.com/office/drawing/2014/main" id="{9B7355DC-D0EA-4FDE-966B-F1C4671414B6}"/>
              </a:ext>
            </a:extLst>
          </p:cNvPr>
          <p:cNvSpPr txBox="1"/>
          <p:nvPr userDrawn="1"/>
        </p:nvSpPr>
        <p:spPr>
          <a:xfrm flipH="1">
            <a:off x="-13432" y="4864458"/>
            <a:ext cx="1535542" cy="32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© NIIT ⬝ StackRoute</a:t>
            </a:r>
            <a:endParaRPr sz="900">
              <a:solidFill>
                <a:srgbClr val="43434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720922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8" userDrawn="1">
          <p15:clr>
            <a:srgbClr val="FBAE40"/>
          </p15:clr>
        </p15:guide>
        <p15:guide id="2" orient="horz" pos="448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arning_Objectives_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68;p12">
            <a:extLst>
              <a:ext uri="{FF2B5EF4-FFF2-40B4-BE49-F238E27FC236}">
                <a16:creationId xmlns:a16="http://schemas.microsoft.com/office/drawing/2014/main" id="{05203D23-4AF6-40EB-9658-32B7589D1689}"/>
              </a:ext>
            </a:extLst>
          </p:cNvPr>
          <p:cNvSpPr/>
          <p:nvPr userDrawn="1"/>
        </p:nvSpPr>
        <p:spPr>
          <a:xfrm>
            <a:off x="5023197" y="0"/>
            <a:ext cx="4120816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" name="Google Shape;72;p12">
            <a:extLst>
              <a:ext uri="{FF2B5EF4-FFF2-40B4-BE49-F238E27FC236}">
                <a16:creationId xmlns:a16="http://schemas.microsoft.com/office/drawing/2014/main" id="{E6494A85-76BF-434D-9E05-7BF1CCC8655E}"/>
              </a:ext>
            </a:extLst>
          </p:cNvPr>
          <p:cNvPicPr preferRelativeResize="0"/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8916" y="923821"/>
            <a:ext cx="3349378" cy="3295858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35;p7">
            <a:extLst>
              <a:ext uri="{FF2B5EF4-FFF2-40B4-BE49-F238E27FC236}">
                <a16:creationId xmlns:a16="http://schemas.microsoft.com/office/drawing/2014/main" id="{961B911F-FBB4-408A-8767-3277C6DBE26F}"/>
              </a:ext>
            </a:extLst>
          </p:cNvPr>
          <p:cNvSpPr txBox="1">
            <a:spLocks noGrp="1"/>
          </p:cNvSpPr>
          <p:nvPr>
            <p:ph type="body" idx="12"/>
          </p:nvPr>
        </p:nvSpPr>
        <p:spPr>
          <a:xfrm>
            <a:off x="204346" y="175335"/>
            <a:ext cx="3561900" cy="58084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2000" b="1">
                <a:solidFill>
                  <a:srgbClr val="000000"/>
                </a:solidFill>
                <a:latin typeface="+mj-lt"/>
                <a:ea typeface="Helvetica Neue"/>
                <a:cs typeface="Helvetica Neue"/>
                <a:sym typeface="Helvetica Neue"/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○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■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●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○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■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●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○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■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8" name="Google Shape;18;p3">
            <a:extLst>
              <a:ext uri="{FF2B5EF4-FFF2-40B4-BE49-F238E27FC236}">
                <a16:creationId xmlns:a16="http://schemas.microsoft.com/office/drawing/2014/main" id="{E95F766B-CE6B-418C-9425-72B969C4D58D}"/>
              </a:ext>
            </a:extLst>
          </p:cNvPr>
          <p:cNvSpPr txBox="1">
            <a:spLocks noGrp="1"/>
          </p:cNvSpPr>
          <p:nvPr>
            <p:ph type="body" idx="13" hasCustomPrompt="1"/>
          </p:nvPr>
        </p:nvSpPr>
        <p:spPr>
          <a:xfrm>
            <a:off x="77556" y="562457"/>
            <a:ext cx="4043248" cy="339909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defTabSz="914363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●"/>
              <a:defRPr lang="en-US" sz="1400" b="0" i="0" u="none" strike="noStrike" cap="none" dirty="0" smtClean="0">
                <a:solidFill>
                  <a:srgbClr val="000000"/>
                </a:solidFill>
                <a:latin typeface="+mn-lt"/>
                <a:ea typeface="Helvetica Neue"/>
                <a:cs typeface="Helvetica Neue"/>
                <a:sym typeface="Helvetica Neue"/>
              </a:defRPr>
            </a:lvl1pPr>
            <a:lvl2pPr marL="822960" lvl="1" indent="-33020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Wingdings" panose="05000000000000000000" pitchFamily="2" charset="2"/>
              <a:buChar char="§"/>
              <a:defRPr sz="1400">
                <a:solidFill>
                  <a:srgbClr val="000000"/>
                </a:solidFill>
                <a:latin typeface="+mn-lt"/>
                <a:ea typeface="Helvetica Neue"/>
                <a:cs typeface="Helvetica Neue"/>
                <a:sym typeface="Helvetica Neue"/>
              </a:defRPr>
            </a:lvl2pPr>
            <a:lvl3pPr marL="1371600" lvl="2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■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●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○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■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lvl="6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●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lvl="7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○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lvl="8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■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r>
              <a:rPr lang="en-US" err="1"/>
              <a:t>Dfhfghfddfh</a:t>
            </a:r>
            <a:endParaRPr lang="en-US"/>
          </a:p>
          <a:p>
            <a:r>
              <a:rPr lang="en-US"/>
              <a:t>Modify, commit and push the changes to the repository</a:t>
            </a:r>
          </a:p>
          <a:p>
            <a:pPr lvl="1"/>
            <a:r>
              <a:rPr lang="en-US" err="1"/>
              <a:t>djjfhfj</a:t>
            </a:r>
            <a:endParaRPr/>
          </a:p>
        </p:txBody>
      </p:sp>
      <p:sp>
        <p:nvSpPr>
          <p:cNvPr id="9" name="Google Shape;8;p1">
            <a:extLst>
              <a:ext uri="{FF2B5EF4-FFF2-40B4-BE49-F238E27FC236}">
                <a16:creationId xmlns:a16="http://schemas.microsoft.com/office/drawing/2014/main" id="{8EF80E3B-B923-4FC2-A95D-6B04BB9B40A8}"/>
              </a:ext>
            </a:extLst>
          </p:cNvPr>
          <p:cNvSpPr/>
          <p:nvPr userDrawn="1"/>
        </p:nvSpPr>
        <p:spPr>
          <a:xfrm>
            <a:off x="8853135" y="4859797"/>
            <a:ext cx="209595" cy="202334"/>
          </a:xfrm>
          <a:prstGeom prst="flowChartConnector">
            <a:avLst/>
          </a:prstGeom>
          <a:solidFill>
            <a:srgbClr val="FF7F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10" name="Google Shape;9;p1">
            <a:extLst>
              <a:ext uri="{FF2B5EF4-FFF2-40B4-BE49-F238E27FC236}">
                <a16:creationId xmlns:a16="http://schemas.microsoft.com/office/drawing/2014/main" id="{2F60F07A-5E66-402B-8DD5-4D927813F535}"/>
              </a:ext>
            </a:extLst>
          </p:cNvPr>
          <p:cNvSpPr txBox="1"/>
          <p:nvPr userDrawn="1"/>
        </p:nvSpPr>
        <p:spPr>
          <a:xfrm>
            <a:off x="8796622" y="4814173"/>
            <a:ext cx="322621" cy="285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9" name="Picture 18" descr="A picture containing text, tableware, plate, dishware&#10;&#10;Description automatically generated">
            <a:extLst>
              <a:ext uri="{FF2B5EF4-FFF2-40B4-BE49-F238E27FC236}">
                <a16:creationId xmlns:a16="http://schemas.microsoft.com/office/drawing/2014/main" id="{7BC95E41-64B3-4BD4-860E-0CEE0527A46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676279" y="50412"/>
            <a:ext cx="439807" cy="668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9641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16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49.xml"/><Relationship Id="rId18" Type="http://schemas.openxmlformats.org/officeDocument/2006/relationships/slideLayout" Target="../slideLayouts/slideLayout54.xml"/><Relationship Id="rId26" Type="http://schemas.openxmlformats.org/officeDocument/2006/relationships/slideLayout" Target="../slideLayouts/slideLayout62.xml"/><Relationship Id="rId39" Type="http://schemas.openxmlformats.org/officeDocument/2006/relationships/image" Target="../media/image1.png"/><Relationship Id="rId21" Type="http://schemas.openxmlformats.org/officeDocument/2006/relationships/slideLayout" Target="../slideLayouts/slideLayout57.xml"/><Relationship Id="rId34" Type="http://schemas.openxmlformats.org/officeDocument/2006/relationships/slideLayout" Target="../slideLayouts/slideLayout70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17" Type="http://schemas.openxmlformats.org/officeDocument/2006/relationships/slideLayout" Target="../slideLayouts/slideLayout53.xml"/><Relationship Id="rId25" Type="http://schemas.openxmlformats.org/officeDocument/2006/relationships/slideLayout" Target="../slideLayouts/slideLayout61.xml"/><Relationship Id="rId33" Type="http://schemas.openxmlformats.org/officeDocument/2006/relationships/slideLayout" Target="../slideLayouts/slideLayout69.xml"/><Relationship Id="rId38" Type="http://schemas.openxmlformats.org/officeDocument/2006/relationships/theme" Target="../theme/theme2.xml"/><Relationship Id="rId2" Type="http://schemas.openxmlformats.org/officeDocument/2006/relationships/slideLayout" Target="../slideLayouts/slideLayout38.xml"/><Relationship Id="rId16" Type="http://schemas.openxmlformats.org/officeDocument/2006/relationships/slideLayout" Target="../slideLayouts/slideLayout52.xml"/><Relationship Id="rId20" Type="http://schemas.openxmlformats.org/officeDocument/2006/relationships/slideLayout" Target="../slideLayouts/slideLayout56.xml"/><Relationship Id="rId29" Type="http://schemas.openxmlformats.org/officeDocument/2006/relationships/slideLayout" Target="../slideLayouts/slideLayout65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24" Type="http://schemas.openxmlformats.org/officeDocument/2006/relationships/slideLayout" Target="../slideLayouts/slideLayout60.xml"/><Relationship Id="rId32" Type="http://schemas.openxmlformats.org/officeDocument/2006/relationships/slideLayout" Target="../slideLayouts/slideLayout68.xml"/><Relationship Id="rId37" Type="http://schemas.openxmlformats.org/officeDocument/2006/relationships/slideLayout" Target="../slideLayouts/slideLayout73.xml"/><Relationship Id="rId5" Type="http://schemas.openxmlformats.org/officeDocument/2006/relationships/slideLayout" Target="../slideLayouts/slideLayout41.xml"/><Relationship Id="rId15" Type="http://schemas.openxmlformats.org/officeDocument/2006/relationships/slideLayout" Target="../slideLayouts/slideLayout51.xml"/><Relationship Id="rId23" Type="http://schemas.openxmlformats.org/officeDocument/2006/relationships/slideLayout" Target="../slideLayouts/slideLayout59.xml"/><Relationship Id="rId28" Type="http://schemas.openxmlformats.org/officeDocument/2006/relationships/slideLayout" Target="../slideLayouts/slideLayout64.xml"/><Relationship Id="rId36" Type="http://schemas.openxmlformats.org/officeDocument/2006/relationships/slideLayout" Target="../slideLayouts/slideLayout72.xml"/><Relationship Id="rId10" Type="http://schemas.openxmlformats.org/officeDocument/2006/relationships/slideLayout" Target="../slideLayouts/slideLayout46.xml"/><Relationship Id="rId19" Type="http://schemas.openxmlformats.org/officeDocument/2006/relationships/slideLayout" Target="../slideLayouts/slideLayout55.xml"/><Relationship Id="rId31" Type="http://schemas.openxmlformats.org/officeDocument/2006/relationships/slideLayout" Target="../slideLayouts/slideLayout67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50.xml"/><Relationship Id="rId22" Type="http://schemas.openxmlformats.org/officeDocument/2006/relationships/slideLayout" Target="../slideLayouts/slideLayout58.xml"/><Relationship Id="rId27" Type="http://schemas.openxmlformats.org/officeDocument/2006/relationships/slideLayout" Target="../slideLayouts/slideLayout63.xml"/><Relationship Id="rId30" Type="http://schemas.openxmlformats.org/officeDocument/2006/relationships/slideLayout" Target="../slideLayouts/slideLayout66.xml"/><Relationship Id="rId35" Type="http://schemas.openxmlformats.org/officeDocument/2006/relationships/slideLayout" Target="../slideLayouts/slideLayout71.xml"/><Relationship Id="rId8" Type="http://schemas.openxmlformats.org/officeDocument/2006/relationships/slideLayout" Target="../slideLayouts/slideLayout44.xml"/><Relationship Id="rId3" Type="http://schemas.openxmlformats.org/officeDocument/2006/relationships/slideLayout" Target="../slideLayouts/slideLayout3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1"/>
          <p:cNvSpPr/>
          <p:nvPr/>
        </p:nvSpPr>
        <p:spPr>
          <a:xfrm>
            <a:off x="8853135" y="4859797"/>
            <a:ext cx="209595" cy="202334"/>
          </a:xfrm>
          <a:prstGeom prst="flowChartConnector">
            <a:avLst/>
          </a:prstGeom>
          <a:solidFill>
            <a:srgbClr val="FF7F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9" name="Google Shape;9;p1"/>
          <p:cNvSpPr txBox="1"/>
          <p:nvPr/>
        </p:nvSpPr>
        <p:spPr>
          <a:xfrm>
            <a:off x="8796622" y="4814173"/>
            <a:ext cx="322621" cy="285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" name="Google Shape;10;p1"/>
          <p:cNvSpPr txBox="1"/>
          <p:nvPr userDrawn="1"/>
        </p:nvSpPr>
        <p:spPr>
          <a:xfrm flipH="1">
            <a:off x="-13432" y="4864458"/>
            <a:ext cx="1535542" cy="32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© NIIT ⬝ StackRoute</a:t>
            </a:r>
            <a:endParaRPr sz="900">
              <a:solidFill>
                <a:srgbClr val="43434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3E951A7-28DC-41EA-BDD1-518AFBCB4B9B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310302" y="168891"/>
            <a:ext cx="7886700" cy="533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pic>
        <p:nvPicPr>
          <p:cNvPr id="4" name="Picture 3" descr="A picture containing text, tableware, plate, dishware&#10;&#10;Description automatically generated">
            <a:extLst>
              <a:ext uri="{FF2B5EF4-FFF2-40B4-BE49-F238E27FC236}">
                <a16:creationId xmlns:a16="http://schemas.microsoft.com/office/drawing/2014/main" id="{0B6EC484-834D-46C4-B4CE-CD9859CAF988}"/>
              </a:ext>
            </a:extLst>
          </p:cNvPr>
          <p:cNvPicPr>
            <a:picLocks noChangeAspect="1"/>
          </p:cNvPicPr>
          <p:nvPr userDrawn="1"/>
        </p:nvPicPr>
        <p:blipFill>
          <a:blip r:embed="rId38"/>
          <a:stretch>
            <a:fillRect/>
          </a:stretch>
        </p:blipFill>
        <p:spPr>
          <a:xfrm>
            <a:off x="8676279" y="50412"/>
            <a:ext cx="439807" cy="668662"/>
          </a:xfrm>
          <a:prstGeom prst="rect">
            <a:avLst/>
          </a:prstGeom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94" r:id="rId2"/>
    <p:sldLayoutId id="2147483696" r:id="rId3"/>
    <p:sldLayoutId id="2147483697" r:id="rId4"/>
    <p:sldLayoutId id="2147483698" r:id="rId5"/>
    <p:sldLayoutId id="2147483731" r:id="rId6"/>
    <p:sldLayoutId id="2147483702" r:id="rId7"/>
    <p:sldLayoutId id="2147483700" r:id="rId8"/>
    <p:sldLayoutId id="2147483704" r:id="rId9"/>
    <p:sldLayoutId id="2147483701" r:id="rId10"/>
    <p:sldLayoutId id="2147483730" r:id="rId11"/>
    <p:sldLayoutId id="2147483707" r:id="rId12"/>
    <p:sldLayoutId id="2147483708" r:id="rId13"/>
    <p:sldLayoutId id="2147483720" r:id="rId14"/>
    <p:sldLayoutId id="2147483705" r:id="rId15"/>
    <p:sldLayoutId id="2147483706" r:id="rId16"/>
    <p:sldLayoutId id="2147483728" r:id="rId17"/>
    <p:sldLayoutId id="2147483729" r:id="rId18"/>
    <p:sldLayoutId id="2147483649" r:id="rId19"/>
    <p:sldLayoutId id="2147483652" r:id="rId20"/>
    <p:sldLayoutId id="2147483727" r:id="rId21"/>
    <p:sldLayoutId id="2147483722" r:id="rId22"/>
    <p:sldLayoutId id="2147483723" r:id="rId23"/>
    <p:sldLayoutId id="2147483724" r:id="rId24"/>
    <p:sldLayoutId id="2147483725" r:id="rId25"/>
    <p:sldLayoutId id="2147483726" r:id="rId26"/>
    <p:sldLayoutId id="2147483719" r:id="rId27"/>
    <p:sldLayoutId id="2147483710" r:id="rId28"/>
    <p:sldLayoutId id="2147483711" r:id="rId29"/>
    <p:sldLayoutId id="2147483712" r:id="rId30"/>
    <p:sldLayoutId id="2147483713" r:id="rId31"/>
    <p:sldLayoutId id="2147483714" r:id="rId32"/>
    <p:sldLayoutId id="2147483703" r:id="rId33"/>
    <p:sldLayoutId id="2147483717" r:id="rId34"/>
    <p:sldLayoutId id="2147483718" r:id="rId35"/>
    <p:sldLayoutId id="2147483709" r:id="rId3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600" b="1" i="0" u="none" strike="noStrike" cap="none">
          <a:solidFill>
            <a:srgbClr val="000000"/>
          </a:solidFill>
          <a:latin typeface="+mj-lt"/>
          <a:ea typeface="Helvetica Neue" panose="020B0604020202020204" charset="0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024">
          <p15:clr>
            <a:srgbClr val="EA4335"/>
          </p15:clr>
        </p15:guide>
        <p15:guide id="2" pos="5712" userDrawn="1">
          <p15:clr>
            <a:srgbClr val="EA4335"/>
          </p15:clr>
        </p15:guide>
        <p15:guide id="3" pos="192" userDrawn="1">
          <p15:clr>
            <a:srgbClr val="EA4335"/>
          </p15:clr>
        </p15:guide>
        <p15:guide id="4" orient="horz" pos="444" userDrawn="1">
          <p15:clr>
            <a:srgbClr val="EA4335"/>
          </p15:clr>
        </p15:guide>
        <p15:guide id="5" pos="2880" userDrawn="1">
          <p15:clr>
            <a:srgbClr val="EA4335"/>
          </p15:clr>
        </p15:guide>
        <p15:guide id="6" pos="5624" userDrawn="1">
          <p15:clr>
            <a:srgbClr val="EA4335"/>
          </p15:clr>
        </p15:guide>
        <p15:guide id="7" orient="horz" pos="564" userDrawn="1">
          <p15:clr>
            <a:srgbClr val="EA4335"/>
          </p15:clr>
        </p15:guide>
        <p15:guide id="8" orient="horz" pos="348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1"/>
          <p:cNvSpPr/>
          <p:nvPr/>
        </p:nvSpPr>
        <p:spPr>
          <a:xfrm>
            <a:off x="8773097" y="4840749"/>
            <a:ext cx="209595" cy="202334"/>
          </a:xfrm>
          <a:prstGeom prst="flowChartConnector">
            <a:avLst/>
          </a:prstGeom>
          <a:solidFill>
            <a:srgbClr val="FF7F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9" name="Google Shape;9;p1"/>
          <p:cNvSpPr txBox="1"/>
          <p:nvPr/>
        </p:nvSpPr>
        <p:spPr>
          <a:xfrm>
            <a:off x="8716584" y="4795125"/>
            <a:ext cx="322621" cy="285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" name="Google Shape;10;p1"/>
          <p:cNvSpPr txBox="1"/>
          <p:nvPr userDrawn="1"/>
        </p:nvSpPr>
        <p:spPr>
          <a:xfrm flipH="1">
            <a:off x="-3908" y="4776353"/>
            <a:ext cx="1535542" cy="32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© NIIT ⬝ STACKROUTE</a:t>
            </a:r>
            <a:endParaRPr sz="900">
              <a:solidFill>
                <a:srgbClr val="43434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3E951A7-28DC-41EA-BDD1-518AFBCB4B9B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310302" y="168891"/>
            <a:ext cx="7886700" cy="533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pic>
        <p:nvPicPr>
          <p:cNvPr id="4" name="Picture 3" descr="A picture containing text, tableware, plate, dishware&#10;&#10;Description automatically generated">
            <a:extLst>
              <a:ext uri="{FF2B5EF4-FFF2-40B4-BE49-F238E27FC236}">
                <a16:creationId xmlns:a16="http://schemas.microsoft.com/office/drawing/2014/main" id="{0B6EC484-834D-46C4-B4CE-CD9859CAF988}"/>
              </a:ext>
            </a:extLst>
          </p:cNvPr>
          <p:cNvPicPr>
            <a:picLocks noChangeAspect="1"/>
          </p:cNvPicPr>
          <p:nvPr userDrawn="1"/>
        </p:nvPicPr>
        <p:blipFill>
          <a:blip r:embed="rId39"/>
          <a:stretch>
            <a:fillRect/>
          </a:stretch>
        </p:blipFill>
        <p:spPr>
          <a:xfrm>
            <a:off x="8657991" y="64698"/>
            <a:ext cx="439807" cy="668662"/>
          </a:xfrm>
          <a:prstGeom prst="rect">
            <a:avLst/>
          </a:prstGeom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  <p:sldLayoutId id="2147483744" r:id="rId12"/>
    <p:sldLayoutId id="2147483745" r:id="rId13"/>
    <p:sldLayoutId id="2147483746" r:id="rId14"/>
    <p:sldLayoutId id="2147483747" r:id="rId15"/>
    <p:sldLayoutId id="2147483748" r:id="rId16"/>
    <p:sldLayoutId id="2147483749" r:id="rId17"/>
    <p:sldLayoutId id="2147483751" r:id="rId18"/>
    <p:sldLayoutId id="2147483752" r:id="rId19"/>
    <p:sldLayoutId id="2147483753" r:id="rId20"/>
    <p:sldLayoutId id="2147483754" r:id="rId21"/>
    <p:sldLayoutId id="2147483755" r:id="rId22"/>
    <p:sldLayoutId id="2147483756" r:id="rId23"/>
    <p:sldLayoutId id="2147483757" r:id="rId24"/>
    <p:sldLayoutId id="2147483758" r:id="rId25"/>
    <p:sldLayoutId id="2147483759" r:id="rId26"/>
    <p:sldLayoutId id="2147483760" r:id="rId27"/>
    <p:sldLayoutId id="2147483761" r:id="rId28"/>
    <p:sldLayoutId id="2147483762" r:id="rId29"/>
    <p:sldLayoutId id="2147483763" r:id="rId30"/>
    <p:sldLayoutId id="2147483764" r:id="rId31"/>
    <p:sldLayoutId id="2147483715" r:id="rId32"/>
    <p:sldLayoutId id="2147483716" r:id="rId33"/>
    <p:sldLayoutId id="2147483765" r:id="rId34"/>
    <p:sldLayoutId id="2147483766" r:id="rId35"/>
    <p:sldLayoutId id="2147483767" r:id="rId36"/>
    <p:sldLayoutId id="2147483664" r:id="rId3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600" b="1" i="0" u="none" strike="noStrike" cap="none">
          <a:solidFill>
            <a:srgbClr val="000000"/>
          </a:solidFill>
          <a:latin typeface="+mj-lt"/>
          <a:ea typeface="Helvetica Neue" panose="020B0604020202020204" charset="0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024">
          <p15:clr>
            <a:srgbClr val="EA4335"/>
          </p15:clr>
        </p15:guide>
        <p15:guide id="2" pos="5465" userDrawn="1">
          <p15:clr>
            <a:srgbClr val="EA4335"/>
          </p15:clr>
        </p15:guide>
        <p15:guide id="3" pos="192" userDrawn="1">
          <p15:clr>
            <a:srgbClr val="EA4335"/>
          </p15:clr>
        </p15:guide>
        <p15:guide id="4" orient="horz" pos="444" userDrawn="1">
          <p15:clr>
            <a:srgbClr val="EA4335"/>
          </p15:clr>
        </p15:guide>
        <p15:guide id="5" pos="2880" userDrawn="1">
          <p15:clr>
            <a:srgbClr val="EA4335"/>
          </p15:clr>
        </p15:guide>
        <p15:guide id="6" pos="5624" userDrawn="1">
          <p15:clr>
            <a:srgbClr val="EA4335"/>
          </p15:clr>
        </p15:guide>
        <p15:guide id="7" orient="horz" pos="564" userDrawn="1">
          <p15:clr>
            <a:srgbClr val="EA4335"/>
          </p15:clr>
        </p15:guide>
        <p15:guide id="8" orient="horz" pos="34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891" r="-13891"/>
          <a:stretch/>
        </p:blipFill>
        <p:spPr>
          <a:xfrm>
            <a:off x="4654550" y="911225"/>
            <a:ext cx="4011613" cy="3298825"/>
          </a:xfrm>
        </p:spPr>
      </p:pic>
      <p:sp>
        <p:nvSpPr>
          <p:cNvPr id="6" name="Google Shape;160;p19">
            <a:extLst>
              <a:ext uri="{FF2B5EF4-FFF2-40B4-BE49-F238E27FC236}">
                <a16:creationId xmlns:a16="http://schemas.microsoft.com/office/drawing/2014/main" id="{2E7D5C90-A29A-44E6-8463-371B3FC575E1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04800" y="896476"/>
            <a:ext cx="4681592" cy="3313573"/>
          </a:xfrm>
        </p:spPr>
        <p:txBody>
          <a:bodyPr anchor="ctr"/>
          <a:lstStyle/>
          <a:p>
            <a:r>
              <a:rPr lang="en-US"/>
              <a:t>Capstone Project –</a:t>
            </a:r>
            <a:r>
              <a:rPr lang="en-US">
                <a:ea typeface="+mj-lt"/>
                <a:cs typeface="+mj-lt"/>
              </a:rPr>
              <a:t>My Work Planner-Kanban Board</a:t>
            </a:r>
            <a:endParaRPr lang="en-US" b="0">
              <a:ea typeface="+mj-lt"/>
              <a:cs typeface="+mj-l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7E8D42-BE26-41CD-8006-DD51BF15E7F3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4275039" y="320474"/>
            <a:ext cx="4214205" cy="580849"/>
          </a:xfrm>
        </p:spPr>
        <p:txBody>
          <a:bodyPr/>
          <a:lstStyle/>
          <a:p>
            <a:r>
              <a:rPr lang="en-US">
                <a:ea typeface="+mj-lt"/>
                <a:cs typeface="+mj-lt"/>
              </a:rPr>
              <a:t>My Work Planner- Kanban Board</a:t>
            </a:r>
            <a:endParaRPr lang="en-GB" b="0">
              <a:ea typeface="+mj-lt"/>
              <a:cs typeface="+mj-lt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3CCAC49-3E71-4284-B578-1602E7705656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4275038" y="824798"/>
            <a:ext cx="4400649" cy="3577081"/>
          </a:xfrm>
        </p:spPr>
        <p:txBody>
          <a:bodyPr/>
          <a:lstStyle/>
          <a:p>
            <a:pPr marL="287655" indent="-287655" algn="just"/>
            <a:r>
              <a:rPr lang="en-US">
                <a:ea typeface="+mn-lt"/>
                <a:cs typeface="+mn-lt"/>
              </a:rPr>
              <a:t>A Kanban board is an agile project management tool designed to help visualize work, limit work-in-progress, and maximize the efficiency of a team.</a:t>
            </a:r>
            <a:endParaRPr lang="en-US"/>
          </a:p>
          <a:p>
            <a:pPr marL="287655" indent="-287655" algn="just"/>
            <a:r>
              <a:rPr lang="en-US">
                <a:ea typeface="+mn-lt"/>
                <a:cs typeface="+mn-lt"/>
              </a:rPr>
              <a:t>The Kanban boards use cards, columns, and continuous improvement to help technology and service teams complete their work on time and track the progress of individual team members.</a:t>
            </a:r>
          </a:p>
          <a:p>
            <a:pPr marL="287655" indent="-287655" algn="just"/>
            <a:r>
              <a:rPr lang="en-US">
                <a:ea typeface="+mn-lt"/>
                <a:cs typeface="+mn-lt"/>
              </a:rPr>
              <a:t>"Kanban" is the Japanese word for "visual signal."</a:t>
            </a:r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27A4B09-ADFB-43E0-A84E-F7975BF21C4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87496" y="3671302"/>
            <a:ext cx="3568384" cy="123328"/>
          </a:xfrm>
        </p:spPr>
        <p:txBody>
          <a:bodyPr lIns="91440" tIns="45720" rIns="91440" bIns="45720" anchor="ctr"/>
          <a:lstStyle/>
          <a:p>
            <a:pPr algn="ctr"/>
            <a:r>
              <a:rPr lang="en-GB" sz="800">
                <a:solidFill>
                  <a:schemeClr val="bg1">
                    <a:lumMod val="65000"/>
                  </a:schemeClr>
                </a:solidFill>
              </a:rPr>
              <a:t>https://getnave.com/blog/trello-kanban-boards/</a:t>
            </a:r>
            <a:endParaRPr lang="en-US" sz="80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2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CDDD818-9AB4-4EBF-B594-8B671C0150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42" t="2050" r="8649" b="6996"/>
          <a:stretch/>
        </p:blipFill>
        <p:spPr>
          <a:xfrm>
            <a:off x="78583" y="1538194"/>
            <a:ext cx="3986211" cy="2067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1926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F7B80A3-645D-4826-83EC-5A6896342D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Project Requirements</a:t>
            </a:r>
          </a:p>
        </p:txBody>
      </p:sp>
    </p:spTree>
    <p:extLst>
      <p:ext uri="{BB962C8B-B14F-4D97-AF65-F5344CB8AC3E}">
        <p14:creationId xmlns:p14="http://schemas.microsoft.com/office/powerpoint/2010/main" val="37389173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F3A57F-A35E-4A82-82D8-2598467747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7000" y="628650"/>
            <a:ext cx="8342209" cy="3975782"/>
          </a:xfrm>
        </p:spPr>
        <p:txBody>
          <a:bodyPr/>
          <a:lstStyle/>
          <a:p>
            <a:r>
              <a:rPr lang="en-US" b="1">
                <a:ea typeface="+mn-lt"/>
                <a:cs typeface="+mn-lt"/>
              </a:rPr>
              <a:t>Quick Add</a:t>
            </a:r>
            <a:r>
              <a:rPr lang="en-US">
                <a:ea typeface="+mn-lt"/>
                <a:cs typeface="+mn-lt"/>
              </a:rPr>
              <a:t>: </a:t>
            </a:r>
          </a:p>
          <a:p>
            <a:pPr lvl="1">
              <a:buFont typeface="Wingdings"/>
              <a:buChar char="§"/>
            </a:pPr>
            <a:r>
              <a:rPr lang="en-US">
                <a:ea typeface="+mn-lt"/>
                <a:cs typeface="+mn-lt"/>
              </a:rPr>
              <a:t>Visually represent the tasks in a card. Each card contains information about the task at hand, and its status, such as deadline, assignee, description, etc.</a:t>
            </a:r>
          </a:p>
          <a:p>
            <a:r>
              <a:rPr lang="en-US" b="1">
                <a:ea typeface="+mn-lt"/>
                <a:cs typeface="+mn-lt"/>
              </a:rPr>
              <a:t>Projects and Goals</a:t>
            </a:r>
            <a:r>
              <a:rPr lang="en-US">
                <a:ea typeface="+mn-lt"/>
                <a:cs typeface="+mn-lt"/>
              </a:rPr>
              <a:t>: </a:t>
            </a:r>
          </a:p>
          <a:p>
            <a:pPr lvl="1">
              <a:buFont typeface="Wingdings"/>
              <a:buChar char="§"/>
            </a:pPr>
            <a:r>
              <a:rPr lang="en-US">
                <a:ea typeface="+mn-lt"/>
                <a:cs typeface="+mn-lt"/>
              </a:rPr>
              <a:t>Each column on the board represents a different stage of the workflow (to-be done, in-progress, completed). The cards go through the workflow until their full completion.</a:t>
            </a:r>
          </a:p>
          <a:p>
            <a:r>
              <a:rPr lang="en-US" b="1">
                <a:ea typeface="+mn-lt"/>
                <a:cs typeface="+mn-lt"/>
              </a:rPr>
              <a:t>Work-in-Progress Limits</a:t>
            </a:r>
            <a:r>
              <a:rPr lang="en-US">
                <a:ea typeface="+mn-lt"/>
                <a:cs typeface="+mn-lt"/>
              </a:rPr>
              <a:t>: </a:t>
            </a:r>
          </a:p>
          <a:p>
            <a:pPr lvl="1">
              <a:buFont typeface="Wingdings"/>
              <a:buChar char="§"/>
            </a:pPr>
            <a:r>
              <a:rPr lang="en-US">
                <a:ea typeface="+mn-lt"/>
                <a:cs typeface="+mn-lt"/>
              </a:rPr>
              <a:t>Restrict the maximum number of tasks assigned to a particular team member in the different stages of the workflow. Limiting the WIP allows us to finish work items faster. It helps the team focus only on the current tasks.</a:t>
            </a:r>
          </a:p>
          <a:p>
            <a:endParaRPr lang="en-US" b="1">
              <a:ea typeface="+mn-lt"/>
              <a:cs typeface="+mn-lt"/>
            </a:endParaRPr>
          </a:p>
          <a:p>
            <a:pPr lvl="1">
              <a:buFont typeface="Wingdings"/>
              <a:buChar char="§"/>
            </a:pPr>
            <a:endParaRPr lang="en-GB">
              <a:ea typeface="+mn-lt"/>
              <a:cs typeface="+mn-lt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994CF4C-F5D9-495A-BADC-919855FCC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What Does the Kanban Board Do?</a:t>
            </a:r>
            <a:endParaRPr lang="en-US" b="0">
              <a:ea typeface="+mj-lt"/>
              <a:cs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890180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F3A57F-A35E-4A82-82D8-2598467747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6999" y="628650"/>
            <a:ext cx="8267781" cy="3975782"/>
          </a:xfrm>
        </p:spPr>
        <p:txBody>
          <a:bodyPr/>
          <a:lstStyle/>
          <a:p>
            <a:r>
              <a:rPr lang="en-US" b="1">
                <a:ea typeface="+mn-lt"/>
                <a:cs typeface="+mn-lt"/>
              </a:rPr>
              <a:t>Highlight tasks</a:t>
            </a:r>
            <a:r>
              <a:rPr lang="en-US">
                <a:ea typeface="+mn-lt"/>
                <a:cs typeface="+mn-lt"/>
              </a:rPr>
              <a:t>: </a:t>
            </a:r>
          </a:p>
          <a:p>
            <a:pPr lvl="1">
              <a:buFont typeface="Wingdings"/>
              <a:buChar char="§"/>
            </a:pPr>
            <a:r>
              <a:rPr lang="en-US">
                <a:ea typeface="+mn-lt"/>
                <a:cs typeface="+mn-lt"/>
              </a:rPr>
              <a:t>Highlights the most important tasks with color-coded priority levels.</a:t>
            </a:r>
          </a:p>
          <a:p>
            <a:r>
              <a:rPr lang="en-US" b="1">
                <a:ea typeface="+mn-lt"/>
                <a:cs typeface="+mn-lt"/>
              </a:rPr>
              <a:t>Move tasks on priority:</a:t>
            </a:r>
          </a:p>
          <a:p>
            <a:pPr lvl="1"/>
            <a:r>
              <a:rPr lang="en-US">
                <a:ea typeface="+mn-lt"/>
                <a:cs typeface="+mn-lt"/>
              </a:rPr>
              <a:t>Shift the cards containing tasks based on the status. For example, if a task is not of high-priority then we can shift the task from </a:t>
            </a:r>
            <a:r>
              <a:rPr lang="en-US" b="1">
                <a:ea typeface="+mn-lt"/>
                <a:cs typeface="+mn-lt"/>
              </a:rPr>
              <a:t>in-progress</a:t>
            </a:r>
            <a:r>
              <a:rPr lang="en-US">
                <a:ea typeface="+mn-lt"/>
                <a:cs typeface="+mn-lt"/>
              </a:rPr>
              <a:t> to </a:t>
            </a:r>
            <a:r>
              <a:rPr lang="en-US" b="1">
                <a:ea typeface="+mn-lt"/>
                <a:cs typeface="+mn-lt"/>
              </a:rPr>
              <a:t>to-be done.</a:t>
            </a:r>
          </a:p>
          <a:p>
            <a:pPr marL="537210" lvl="1" indent="0">
              <a:buNone/>
            </a:pPr>
            <a:endParaRPr lang="en-US">
              <a:ea typeface="+mn-lt"/>
              <a:cs typeface="+mn-lt"/>
            </a:endParaRPr>
          </a:p>
          <a:p>
            <a:pPr marL="871220" lvl="2" indent="0">
              <a:buFont typeface="Arial" panose="020B0604020202020204" pitchFamily="34" charset="0"/>
              <a:buNone/>
            </a:pPr>
            <a:endParaRPr lang="en-US">
              <a:ea typeface="+mn-lt"/>
              <a:cs typeface="+mn-lt"/>
            </a:endParaRPr>
          </a:p>
          <a:p>
            <a:pPr lvl="1">
              <a:buFont typeface="Wingdings"/>
              <a:buChar char="§"/>
            </a:pPr>
            <a:endParaRPr lang="en-US">
              <a:ea typeface="+mn-lt"/>
              <a:cs typeface="+mn-lt"/>
            </a:endParaRPr>
          </a:p>
          <a:p>
            <a:endParaRPr lang="en-US" b="1">
              <a:ea typeface="+mn-lt"/>
              <a:cs typeface="+mn-lt"/>
            </a:endParaRPr>
          </a:p>
          <a:p>
            <a:endParaRPr lang="en-US" b="1">
              <a:ea typeface="+mn-lt"/>
              <a:cs typeface="+mn-lt"/>
            </a:endParaRPr>
          </a:p>
          <a:p>
            <a:pPr lvl="1">
              <a:buFont typeface="Wingdings"/>
              <a:buChar char="§"/>
            </a:pPr>
            <a:endParaRPr lang="en-GB">
              <a:ea typeface="+mn-lt"/>
              <a:cs typeface="+mn-lt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994CF4C-F5D9-495A-BADC-919855FCC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What Does the Kanban Board Do? (contd.)</a:t>
            </a:r>
            <a:endParaRPr lang="en-US" b="0">
              <a:ea typeface="+mj-lt"/>
              <a:cs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89299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654764F-D0FB-400B-886C-6E992A4CE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Work Planning</a:t>
            </a:r>
          </a:p>
        </p:txBody>
      </p:sp>
    </p:spTree>
    <p:extLst>
      <p:ext uri="{BB962C8B-B14F-4D97-AF65-F5344CB8AC3E}">
        <p14:creationId xmlns:p14="http://schemas.microsoft.com/office/powerpoint/2010/main" val="41445479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80E603F-876A-44C3-B895-35C599C0F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Agile Work Planning Tool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DA74D3A-BAA5-4463-817F-285BB7F5B339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>
                <a:cs typeface="Arial"/>
              </a:rPr>
              <a:t>Use the click up app to track your project status and collaborate among team members.</a:t>
            </a:r>
          </a:p>
          <a:p>
            <a:r>
              <a:rPr lang="en-US">
                <a:cs typeface="Arial"/>
              </a:rPr>
              <a:t>One of the team member must be a scrum master for this sprint. Choose a person from the team.</a:t>
            </a:r>
          </a:p>
          <a:p>
            <a:r>
              <a:rPr lang="en-US">
                <a:cs typeface="Arial"/>
              </a:rPr>
              <a:t>Include the mentor also as a team member in the project.</a:t>
            </a:r>
          </a:p>
          <a:p>
            <a:r>
              <a:rPr lang="en-US">
                <a:cs typeface="Arial"/>
              </a:rPr>
              <a:t>Use the below link </a:t>
            </a:r>
          </a:p>
          <a:p>
            <a:pPr lvl="1"/>
            <a:r>
              <a:rPr lang="en-US">
                <a:cs typeface="Arial"/>
              </a:rPr>
              <a:t>https://app.clickup.com/</a:t>
            </a:r>
            <a:endParaRPr lang="en-US"/>
          </a:p>
        </p:txBody>
      </p:sp>
      <p:pic>
        <p:nvPicPr>
          <p:cNvPr id="4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958E148-E9C0-4748-8B4F-52CD386538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83" y="918973"/>
            <a:ext cx="5333504" cy="3516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9986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8D9EABC-9595-4A03-8E4B-1B5524F36F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6999" y="628650"/>
            <a:ext cx="8331577" cy="3975782"/>
          </a:xfrm>
        </p:spPr>
        <p:txBody>
          <a:bodyPr/>
          <a:lstStyle/>
          <a:p>
            <a:pPr>
              <a:buSzPct val="120000"/>
            </a:pPr>
            <a:r>
              <a:rPr lang="en-US">
                <a:solidFill>
                  <a:srgbClr val="282C34"/>
                </a:solidFill>
              </a:rPr>
              <a:t>Style Guidelines – Use any of the frontend technologies like HTML, CSS, Bootstrap, Angular Material, etc.</a:t>
            </a:r>
          </a:p>
          <a:p>
            <a:pPr>
              <a:buSzPct val="120000"/>
            </a:pPr>
            <a:r>
              <a:rPr lang="en-US">
                <a:solidFill>
                  <a:srgbClr val="282C34"/>
                </a:solidFill>
              </a:rPr>
              <a:t>Frontend Design – Build modular, reusable and smart components</a:t>
            </a:r>
          </a:p>
          <a:p>
            <a:pPr>
              <a:buSzPct val="120000"/>
            </a:pPr>
            <a:r>
              <a:rPr lang="en-US">
                <a:solidFill>
                  <a:srgbClr val="282C34"/>
                </a:solidFill>
              </a:rPr>
              <a:t>Backend Design – Create the design patterns of microservices.</a:t>
            </a:r>
          </a:p>
          <a:p>
            <a:pPr>
              <a:buSzPct val="120000"/>
            </a:pPr>
            <a:r>
              <a:rPr lang="en-US">
                <a:solidFill>
                  <a:srgbClr val="282C34"/>
                </a:solidFill>
              </a:rPr>
              <a:t>Testing – Test the layers of microservices and E2E testing.</a:t>
            </a:r>
          </a:p>
          <a:p>
            <a:pPr>
              <a:buSzPct val="120000"/>
            </a:pPr>
            <a:r>
              <a:rPr lang="en-US">
                <a:solidFill>
                  <a:srgbClr val="282C34"/>
                </a:solidFill>
              </a:rPr>
              <a:t>Database – Model the database.</a:t>
            </a:r>
          </a:p>
          <a:p>
            <a:pPr>
              <a:buSzPct val="120000"/>
            </a:pPr>
            <a:r>
              <a:rPr lang="en-US">
                <a:solidFill>
                  <a:srgbClr val="282C34"/>
                </a:solidFill>
              </a:rPr>
              <a:t>Containerization – Use the docker compose tool.</a:t>
            </a:r>
          </a:p>
          <a:p>
            <a:pPr>
              <a:buSzPct val="120000"/>
            </a:pPr>
            <a:r>
              <a:rPr lang="en-US">
                <a:solidFill>
                  <a:srgbClr val="282C34"/>
                </a:solidFill>
              </a:rPr>
              <a:t>Engineering Practices – Follow practices that ensure good code quality.</a:t>
            </a:r>
            <a:endParaRPr lang="en-US" strike="sngStrike">
              <a:solidFill>
                <a:srgbClr val="282C34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7733034-950F-4EC7-916B-19A64759C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Evaluation Guidelines</a:t>
            </a:r>
          </a:p>
        </p:txBody>
      </p:sp>
    </p:spTree>
    <p:extLst>
      <p:ext uri="{BB962C8B-B14F-4D97-AF65-F5344CB8AC3E}">
        <p14:creationId xmlns:p14="http://schemas.microsoft.com/office/powerpoint/2010/main" val="26637068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14967626"/>
      </p:ext>
    </p:extLst>
  </p:cSld>
  <p:clrMapOvr>
    <a:masterClrMapping/>
  </p:clrMapOvr>
</p:sld>
</file>

<file path=ppt/theme/theme1.xml><?xml version="1.0" encoding="utf-8"?>
<a:theme xmlns:a="http://schemas.openxmlformats.org/drawingml/2006/main" name="StackRout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EC4B2"/>
      </a:accent3>
      <a:accent4>
        <a:srgbClr val="A2FFE8"/>
      </a:accent4>
      <a:accent5>
        <a:srgbClr val="1C3678"/>
      </a:accent5>
      <a:accent6>
        <a:srgbClr val="FF5A26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tackRout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EC4B2"/>
      </a:accent3>
      <a:accent4>
        <a:srgbClr val="A2FFE8"/>
      </a:accent4>
      <a:accent5>
        <a:srgbClr val="1C3678"/>
      </a:accent5>
      <a:accent6>
        <a:srgbClr val="FF5A26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On-screen Show (16:9)</PresentationFormat>
  <Slides>9</Slides>
  <Notes>1</Notes>
  <HiddenSlides>0</HiddenSlide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9</vt:i4>
      </vt:variant>
    </vt:vector>
  </HeadingPairs>
  <TitlesOfParts>
    <vt:vector size="11" baseType="lpstr">
      <vt:lpstr>StackRoute</vt:lpstr>
      <vt:lpstr>StackRoute</vt:lpstr>
      <vt:lpstr>Capstone Project –My Work Planner-Kanban Board</vt:lpstr>
      <vt:lpstr>PowerPoint Presentation</vt:lpstr>
      <vt:lpstr>Project Requirements</vt:lpstr>
      <vt:lpstr>What Does the Kanban Board Do?</vt:lpstr>
      <vt:lpstr>What Does the Kanban Board Do? (contd.)</vt:lpstr>
      <vt:lpstr>Work Planning</vt:lpstr>
      <vt:lpstr>Agile Work Planning Tool</vt:lpstr>
      <vt:lpstr>Evaluation Guidelines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Structuring the Web Pages Using CSS Floats</dc:title>
  <dc:creator>Sanya Bhargava</dc:creator>
  <cp:revision>5</cp:revision>
  <dcterms:modified xsi:type="dcterms:W3CDTF">2021-08-17T11:11:25Z</dcterms:modified>
</cp:coreProperties>
</file>